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93" r:id="rId3"/>
    <p:sldMasterId id="2147483805" r:id="rId4"/>
    <p:sldMasterId id="2147483877" r:id="rId5"/>
    <p:sldMasterId id="2147483961" r:id="rId6"/>
    <p:sldMasterId id="2147484021" r:id="rId7"/>
    <p:sldMasterId id="2147484045" r:id="rId8"/>
    <p:sldMasterId id="2147484057" r:id="rId9"/>
  </p:sldMasterIdLst>
  <p:notesMasterIdLst>
    <p:notesMasterId r:id="rId96"/>
  </p:notesMasterIdLst>
  <p:sldIdLst>
    <p:sldId id="1995" r:id="rId10"/>
    <p:sldId id="1589" r:id="rId11"/>
    <p:sldId id="2044" r:id="rId12"/>
    <p:sldId id="1997" r:id="rId13"/>
    <p:sldId id="2317" r:id="rId14"/>
    <p:sldId id="2318" r:id="rId15"/>
    <p:sldId id="2320" r:id="rId16"/>
    <p:sldId id="2319" r:id="rId17"/>
    <p:sldId id="2321" r:id="rId18"/>
    <p:sldId id="2322" r:id="rId19"/>
    <p:sldId id="1718" r:id="rId20"/>
    <p:sldId id="2323" r:id="rId21"/>
    <p:sldId id="1415" r:id="rId22"/>
    <p:sldId id="2056" r:id="rId23"/>
    <p:sldId id="2057" r:id="rId24"/>
    <p:sldId id="2324" r:id="rId25"/>
    <p:sldId id="2325" r:id="rId26"/>
    <p:sldId id="2326" r:id="rId27"/>
    <p:sldId id="2327" r:id="rId28"/>
    <p:sldId id="2328" r:id="rId29"/>
    <p:sldId id="2329" r:id="rId30"/>
    <p:sldId id="2330" r:id="rId31"/>
    <p:sldId id="2331" r:id="rId32"/>
    <p:sldId id="2332" r:id="rId33"/>
    <p:sldId id="2333" r:id="rId34"/>
    <p:sldId id="2334" r:id="rId35"/>
    <p:sldId id="1737" r:id="rId36"/>
    <p:sldId id="2061" r:id="rId37"/>
    <p:sldId id="2062" r:id="rId38"/>
    <p:sldId id="2335" r:id="rId39"/>
    <p:sldId id="2336" r:id="rId40"/>
    <p:sldId id="2337" r:id="rId41"/>
    <p:sldId id="2338" r:id="rId42"/>
    <p:sldId id="401" r:id="rId43"/>
    <p:sldId id="2069" r:id="rId44"/>
    <p:sldId id="2070" r:id="rId45"/>
    <p:sldId id="2339" r:id="rId46"/>
    <p:sldId id="2340" r:id="rId47"/>
    <p:sldId id="2341" r:id="rId48"/>
    <p:sldId id="1851" r:id="rId49"/>
    <p:sldId id="2013" r:id="rId50"/>
    <p:sldId id="2014" r:id="rId51"/>
    <p:sldId id="2351" r:id="rId52"/>
    <p:sldId id="2342" r:id="rId53"/>
    <p:sldId id="2016" r:id="rId54"/>
    <p:sldId id="2074" r:id="rId55"/>
    <p:sldId id="2075" r:id="rId56"/>
    <p:sldId id="2343" r:id="rId57"/>
    <p:sldId id="2345" r:id="rId58"/>
    <p:sldId id="2346" r:id="rId59"/>
    <p:sldId id="2344" r:id="rId60"/>
    <p:sldId id="2020" r:id="rId61"/>
    <p:sldId id="2025" r:id="rId62"/>
    <p:sldId id="2079" r:id="rId63"/>
    <p:sldId id="2122" r:id="rId64"/>
    <p:sldId id="2347" r:id="rId65"/>
    <p:sldId id="2348" r:id="rId66"/>
    <p:sldId id="2349" r:id="rId67"/>
    <p:sldId id="2350" r:id="rId68"/>
    <p:sldId id="1961" r:id="rId69"/>
    <p:sldId id="1799" r:id="rId70"/>
    <p:sldId id="2029" r:id="rId71"/>
    <p:sldId id="1827" r:id="rId72"/>
    <p:sldId id="2289" r:id="rId73"/>
    <p:sldId id="2149" r:id="rId74"/>
    <p:sldId id="2030" r:id="rId75"/>
    <p:sldId id="2031" r:id="rId76"/>
    <p:sldId id="1788" r:id="rId77"/>
    <p:sldId id="2089" r:id="rId78"/>
    <p:sldId id="2090" r:id="rId79"/>
    <p:sldId id="2290" r:id="rId80"/>
    <p:sldId id="2291" r:id="rId81"/>
    <p:sldId id="2292" r:id="rId82"/>
    <p:sldId id="1991" r:id="rId83"/>
    <p:sldId id="1964" r:id="rId84"/>
    <p:sldId id="1965" r:id="rId85"/>
    <p:sldId id="1966" r:id="rId86"/>
    <p:sldId id="1733" r:id="rId87"/>
    <p:sldId id="2311" r:id="rId88"/>
    <p:sldId id="2312" r:id="rId89"/>
    <p:sldId id="2313" r:id="rId90"/>
    <p:sldId id="2314" r:id="rId91"/>
    <p:sldId id="2315" r:id="rId92"/>
    <p:sldId id="2316" r:id="rId93"/>
    <p:sldId id="1787" r:id="rId94"/>
    <p:sldId id="1443" r:id="rId9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3300"/>
    <a:srgbClr val="7800A2"/>
    <a:srgbClr val="FF3300"/>
    <a:srgbClr val="CC66FF"/>
    <a:srgbClr val="FF00FF"/>
    <a:srgbClr val="FF0000"/>
    <a:srgbClr val="7A0000"/>
    <a:srgbClr val="58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718" autoAdjust="0"/>
  </p:normalViewPr>
  <p:slideViewPr>
    <p:cSldViewPr>
      <p:cViewPr varScale="1">
        <p:scale>
          <a:sx n="66" d="100"/>
          <a:sy n="66" d="100"/>
        </p:scale>
        <p:origin x="13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 /><Relationship Id="rId21" Type="http://schemas.openxmlformats.org/officeDocument/2006/relationships/slide" Target="slides/slide12.xml" /><Relationship Id="rId34" Type="http://schemas.openxmlformats.org/officeDocument/2006/relationships/slide" Target="slides/slide25.xml" /><Relationship Id="rId42" Type="http://schemas.openxmlformats.org/officeDocument/2006/relationships/slide" Target="slides/slide33.xml" /><Relationship Id="rId47" Type="http://schemas.openxmlformats.org/officeDocument/2006/relationships/slide" Target="slides/slide38.xml" /><Relationship Id="rId50" Type="http://schemas.openxmlformats.org/officeDocument/2006/relationships/slide" Target="slides/slide41.xml" /><Relationship Id="rId55" Type="http://schemas.openxmlformats.org/officeDocument/2006/relationships/slide" Target="slides/slide46.xml" /><Relationship Id="rId63" Type="http://schemas.openxmlformats.org/officeDocument/2006/relationships/slide" Target="slides/slide54.xml" /><Relationship Id="rId68" Type="http://schemas.openxmlformats.org/officeDocument/2006/relationships/slide" Target="slides/slide59.xml" /><Relationship Id="rId76" Type="http://schemas.openxmlformats.org/officeDocument/2006/relationships/slide" Target="slides/slide67.xml" /><Relationship Id="rId84" Type="http://schemas.openxmlformats.org/officeDocument/2006/relationships/slide" Target="slides/slide75.xml" /><Relationship Id="rId89" Type="http://schemas.openxmlformats.org/officeDocument/2006/relationships/slide" Target="slides/slide80.xml" /><Relationship Id="rId97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71" Type="http://schemas.openxmlformats.org/officeDocument/2006/relationships/slide" Target="slides/slide62.xml" /><Relationship Id="rId92" Type="http://schemas.openxmlformats.org/officeDocument/2006/relationships/slide" Target="slides/slide8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7.xml" /><Relationship Id="rId29" Type="http://schemas.openxmlformats.org/officeDocument/2006/relationships/slide" Target="slides/slide20.xml" /><Relationship Id="rId11" Type="http://schemas.openxmlformats.org/officeDocument/2006/relationships/slide" Target="slides/slide2.xml" /><Relationship Id="rId24" Type="http://schemas.openxmlformats.org/officeDocument/2006/relationships/slide" Target="slides/slide15.xml" /><Relationship Id="rId32" Type="http://schemas.openxmlformats.org/officeDocument/2006/relationships/slide" Target="slides/slide23.xml" /><Relationship Id="rId37" Type="http://schemas.openxmlformats.org/officeDocument/2006/relationships/slide" Target="slides/slide28.xml" /><Relationship Id="rId40" Type="http://schemas.openxmlformats.org/officeDocument/2006/relationships/slide" Target="slides/slide31.xml" /><Relationship Id="rId45" Type="http://schemas.openxmlformats.org/officeDocument/2006/relationships/slide" Target="slides/slide36.xml" /><Relationship Id="rId53" Type="http://schemas.openxmlformats.org/officeDocument/2006/relationships/slide" Target="slides/slide44.xml" /><Relationship Id="rId58" Type="http://schemas.openxmlformats.org/officeDocument/2006/relationships/slide" Target="slides/slide49.xml" /><Relationship Id="rId66" Type="http://schemas.openxmlformats.org/officeDocument/2006/relationships/slide" Target="slides/slide57.xml" /><Relationship Id="rId74" Type="http://schemas.openxmlformats.org/officeDocument/2006/relationships/slide" Target="slides/slide65.xml" /><Relationship Id="rId79" Type="http://schemas.openxmlformats.org/officeDocument/2006/relationships/slide" Target="slides/slide70.xml" /><Relationship Id="rId87" Type="http://schemas.openxmlformats.org/officeDocument/2006/relationships/slide" Target="slides/slide78.xml" /><Relationship Id="rId5" Type="http://schemas.openxmlformats.org/officeDocument/2006/relationships/slideMaster" Target="slideMasters/slideMaster5.xml" /><Relationship Id="rId61" Type="http://schemas.openxmlformats.org/officeDocument/2006/relationships/slide" Target="slides/slide52.xml" /><Relationship Id="rId82" Type="http://schemas.openxmlformats.org/officeDocument/2006/relationships/slide" Target="slides/slide73.xml" /><Relationship Id="rId90" Type="http://schemas.openxmlformats.org/officeDocument/2006/relationships/slide" Target="slides/slide81.xml" /><Relationship Id="rId95" Type="http://schemas.openxmlformats.org/officeDocument/2006/relationships/slide" Target="slides/slide86.xml" /><Relationship Id="rId19" Type="http://schemas.openxmlformats.org/officeDocument/2006/relationships/slide" Target="slides/slide10.xml" /><Relationship Id="rId14" Type="http://schemas.openxmlformats.org/officeDocument/2006/relationships/slide" Target="slides/slide5.xml" /><Relationship Id="rId22" Type="http://schemas.openxmlformats.org/officeDocument/2006/relationships/slide" Target="slides/slide13.xml" /><Relationship Id="rId27" Type="http://schemas.openxmlformats.org/officeDocument/2006/relationships/slide" Target="slides/slide18.xml" /><Relationship Id="rId30" Type="http://schemas.openxmlformats.org/officeDocument/2006/relationships/slide" Target="slides/slide21.xml" /><Relationship Id="rId35" Type="http://schemas.openxmlformats.org/officeDocument/2006/relationships/slide" Target="slides/slide26.xml" /><Relationship Id="rId43" Type="http://schemas.openxmlformats.org/officeDocument/2006/relationships/slide" Target="slides/slide34.xml" /><Relationship Id="rId48" Type="http://schemas.openxmlformats.org/officeDocument/2006/relationships/slide" Target="slides/slide39.xml" /><Relationship Id="rId56" Type="http://schemas.openxmlformats.org/officeDocument/2006/relationships/slide" Target="slides/slide47.xml" /><Relationship Id="rId64" Type="http://schemas.openxmlformats.org/officeDocument/2006/relationships/slide" Target="slides/slide55.xml" /><Relationship Id="rId69" Type="http://schemas.openxmlformats.org/officeDocument/2006/relationships/slide" Target="slides/slide60.xml" /><Relationship Id="rId77" Type="http://schemas.openxmlformats.org/officeDocument/2006/relationships/slide" Target="slides/slide68.xml" /><Relationship Id="rId100" Type="http://schemas.openxmlformats.org/officeDocument/2006/relationships/tableStyles" Target="tableStyles.xml" /><Relationship Id="rId8" Type="http://schemas.openxmlformats.org/officeDocument/2006/relationships/slideMaster" Target="slideMasters/slideMaster8.xml" /><Relationship Id="rId51" Type="http://schemas.openxmlformats.org/officeDocument/2006/relationships/slide" Target="slides/slide42.xml" /><Relationship Id="rId72" Type="http://schemas.openxmlformats.org/officeDocument/2006/relationships/slide" Target="slides/slide63.xml" /><Relationship Id="rId80" Type="http://schemas.openxmlformats.org/officeDocument/2006/relationships/slide" Target="slides/slide71.xml" /><Relationship Id="rId85" Type="http://schemas.openxmlformats.org/officeDocument/2006/relationships/slide" Target="slides/slide76.xml" /><Relationship Id="rId93" Type="http://schemas.openxmlformats.org/officeDocument/2006/relationships/slide" Target="slides/slide84.xml" /><Relationship Id="rId98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3.xml" /><Relationship Id="rId17" Type="http://schemas.openxmlformats.org/officeDocument/2006/relationships/slide" Target="slides/slide8.xml" /><Relationship Id="rId25" Type="http://schemas.openxmlformats.org/officeDocument/2006/relationships/slide" Target="slides/slide16.xml" /><Relationship Id="rId33" Type="http://schemas.openxmlformats.org/officeDocument/2006/relationships/slide" Target="slides/slide24.xml" /><Relationship Id="rId38" Type="http://schemas.openxmlformats.org/officeDocument/2006/relationships/slide" Target="slides/slide29.xml" /><Relationship Id="rId46" Type="http://schemas.openxmlformats.org/officeDocument/2006/relationships/slide" Target="slides/slide37.xml" /><Relationship Id="rId59" Type="http://schemas.openxmlformats.org/officeDocument/2006/relationships/slide" Target="slides/slide50.xml" /><Relationship Id="rId67" Type="http://schemas.openxmlformats.org/officeDocument/2006/relationships/slide" Target="slides/slide58.xml" /><Relationship Id="rId20" Type="http://schemas.openxmlformats.org/officeDocument/2006/relationships/slide" Target="slides/slide11.xml" /><Relationship Id="rId41" Type="http://schemas.openxmlformats.org/officeDocument/2006/relationships/slide" Target="slides/slide32.xml" /><Relationship Id="rId54" Type="http://schemas.openxmlformats.org/officeDocument/2006/relationships/slide" Target="slides/slide45.xml" /><Relationship Id="rId62" Type="http://schemas.openxmlformats.org/officeDocument/2006/relationships/slide" Target="slides/slide53.xml" /><Relationship Id="rId70" Type="http://schemas.openxmlformats.org/officeDocument/2006/relationships/slide" Target="slides/slide61.xml" /><Relationship Id="rId75" Type="http://schemas.openxmlformats.org/officeDocument/2006/relationships/slide" Target="slides/slide66.xml" /><Relationship Id="rId83" Type="http://schemas.openxmlformats.org/officeDocument/2006/relationships/slide" Target="slides/slide74.xml" /><Relationship Id="rId88" Type="http://schemas.openxmlformats.org/officeDocument/2006/relationships/slide" Target="slides/slide79.xml" /><Relationship Id="rId91" Type="http://schemas.openxmlformats.org/officeDocument/2006/relationships/slide" Target="slides/slide82.xml" /><Relationship Id="rId96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5" Type="http://schemas.openxmlformats.org/officeDocument/2006/relationships/slide" Target="slides/slide6.xml" /><Relationship Id="rId23" Type="http://schemas.openxmlformats.org/officeDocument/2006/relationships/slide" Target="slides/slide14.xml" /><Relationship Id="rId28" Type="http://schemas.openxmlformats.org/officeDocument/2006/relationships/slide" Target="slides/slide19.xml" /><Relationship Id="rId36" Type="http://schemas.openxmlformats.org/officeDocument/2006/relationships/slide" Target="slides/slide27.xml" /><Relationship Id="rId49" Type="http://schemas.openxmlformats.org/officeDocument/2006/relationships/slide" Target="slides/slide40.xml" /><Relationship Id="rId57" Type="http://schemas.openxmlformats.org/officeDocument/2006/relationships/slide" Target="slides/slide48.xml" /><Relationship Id="rId10" Type="http://schemas.openxmlformats.org/officeDocument/2006/relationships/slide" Target="slides/slide1.xml" /><Relationship Id="rId31" Type="http://schemas.openxmlformats.org/officeDocument/2006/relationships/slide" Target="slides/slide22.xml" /><Relationship Id="rId44" Type="http://schemas.openxmlformats.org/officeDocument/2006/relationships/slide" Target="slides/slide35.xml" /><Relationship Id="rId52" Type="http://schemas.openxmlformats.org/officeDocument/2006/relationships/slide" Target="slides/slide43.xml" /><Relationship Id="rId60" Type="http://schemas.openxmlformats.org/officeDocument/2006/relationships/slide" Target="slides/slide51.xml" /><Relationship Id="rId65" Type="http://schemas.openxmlformats.org/officeDocument/2006/relationships/slide" Target="slides/slide56.xml" /><Relationship Id="rId73" Type="http://schemas.openxmlformats.org/officeDocument/2006/relationships/slide" Target="slides/slide64.xml" /><Relationship Id="rId78" Type="http://schemas.openxmlformats.org/officeDocument/2006/relationships/slide" Target="slides/slide69.xml" /><Relationship Id="rId81" Type="http://schemas.openxmlformats.org/officeDocument/2006/relationships/slide" Target="slides/slide72.xml" /><Relationship Id="rId86" Type="http://schemas.openxmlformats.org/officeDocument/2006/relationships/slide" Target="slides/slide77.xml" /><Relationship Id="rId94" Type="http://schemas.openxmlformats.org/officeDocument/2006/relationships/slide" Target="slides/slide85.xml" /><Relationship Id="rId99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3" Type="http://schemas.openxmlformats.org/officeDocument/2006/relationships/slide" Target="slides/slide4.xml" /><Relationship Id="rId18" Type="http://schemas.openxmlformats.org/officeDocument/2006/relationships/slide" Target="slides/slide9.xml" /><Relationship Id="rId39" Type="http://schemas.openxmlformats.org/officeDocument/2006/relationships/slide" Target="slides/slide30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5786-03DF-4E37-8FF9-015D7502E735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8DD0-65E9-4ACA-B283-5C72194D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0443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4104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729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0443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1992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25010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469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74623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7425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76648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8093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1992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04582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41044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729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332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5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111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941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7699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8933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759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250101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529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267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538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36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8953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528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736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84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23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494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4691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8382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5865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5165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7442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2705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3020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270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703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4423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366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74623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587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3936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5818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0277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0901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4348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5353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792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9875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429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74258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4993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6843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070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0478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0242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505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5855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9695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055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600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766480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7947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7789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278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166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22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1033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4071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0265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3275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166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80930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632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0641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9544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3050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654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000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661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350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380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427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045825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5538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1584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4187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273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992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6581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63424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41717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28238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9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60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60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0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4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5A2D-206C-4C9D-AD4A-807FCFBE6B7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219-E9E5-4905-B3C4-F0D78C0E93B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CC7C-9777-4889-ADFF-F01B03B5F561}" type="datetimeFigureOut">
              <a:rPr lang="id-ID" smtClean="0"/>
              <a:pPr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3DC2-7B81-49A9-ACF0-F95F9D2BE4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0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3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3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6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8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8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8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8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3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3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3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3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4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3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4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4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80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8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91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4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2773004"/>
            <a:ext cx="6172200" cy="4101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88" y="304800"/>
            <a:ext cx="9170158" cy="1470025"/>
          </a:xfrm>
        </p:spPr>
        <p:txBody>
          <a:bodyPr>
            <a:noAutofit/>
          </a:bodyPr>
          <a:lstStyle/>
          <a:p>
            <a:pPr algn="l"/>
            <a:r>
              <a:rPr lang="id-ID" sz="5400" b="1" spc="600" dirty="0">
                <a:solidFill>
                  <a:srgbClr val="FFFF00"/>
                </a:solidFill>
                <a:latin typeface="Gill Sans MT" pitchFamily="34" charset="0"/>
              </a:rPr>
              <a:t>IBADAH MINGGU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3007" y="1371600"/>
            <a:ext cx="3643338" cy="533400"/>
          </a:xfrm>
        </p:spPr>
        <p:txBody>
          <a:bodyPr>
            <a:noAutofit/>
          </a:bodyPr>
          <a:lstStyle/>
          <a:p>
            <a:pPr algn="l"/>
            <a:r>
              <a:rPr lang="en-US" sz="3600" b="1" spc="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600" b="1" spc="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spc="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600" b="1" spc="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d-ID" sz="3600" b="1" spc="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spc="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id-ID" sz="3600" b="1" spc="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" y="6477000"/>
            <a:ext cx="9143999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>
                <a:solidFill>
                  <a:prstClr val="white">
                    <a:lumMod val="65000"/>
                  </a:prstClr>
                </a:solidFill>
              </a:rPr>
              <a:t>G E R E J A  K R I S T E N  J A W A  </a:t>
            </a:r>
            <a:r>
              <a:rPr lang="id-ID" sz="2400" dirty="0">
                <a:solidFill>
                  <a:srgbClr val="FFFF00"/>
                </a:solidFill>
              </a:rPr>
              <a:t>B R A Y A T  K I N A S I H  </a:t>
            </a:r>
            <a:r>
              <a:rPr lang="id-ID" sz="1800" dirty="0">
                <a:solidFill>
                  <a:prstClr val="white">
                    <a:lumMod val="65000"/>
                  </a:prstClr>
                </a:solidFill>
              </a:rPr>
              <a:t>Y O G Y A K A R T 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00098" y="1828800"/>
            <a:ext cx="95726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800" b="1" spc="-150" dirty="0" err="1">
                <a:ln w="12700">
                  <a:solidFill>
                    <a:srgbClr val="F79646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Pdt</a:t>
            </a:r>
            <a:r>
              <a:rPr lang="es-ES" sz="4800" b="1" spc="-150">
                <a:ln w="12700">
                  <a:solidFill>
                    <a:srgbClr val="F79646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en-ID" sz="4800" b="1" spc="-150">
                <a:ln w="12700">
                  <a:solidFill>
                    <a:srgbClr val="F79646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Rena Sesaria Yudhita, M.Th.</a:t>
            </a:r>
            <a:endParaRPr lang="en-US" sz="4800" b="1" spc="-150" dirty="0">
              <a:ln w="12700">
                <a:solidFill>
                  <a:srgbClr val="F79646"/>
                </a:solidFill>
                <a:prstDash val="solid"/>
              </a:ln>
              <a:solidFill>
                <a:srgbClr val="F7964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" y="2971808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</a:pPr>
            <a:r>
              <a:rPr lang="en-US" sz="3200" i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Memberi Hidup Bagi Sesama</a:t>
            </a:r>
            <a:endParaRPr lang="fi-FI" sz="3200" i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0889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 buka hati ‘tuk jamahanMu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Berserah penuh di hadiratMu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Kau ambil alih s’luruh hidupku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Di altarMu menyembahMu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204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agez\christianz\New folder\nyp1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71876"/>
          </a:xfrm>
          <a:solidFill>
            <a:srgbClr val="7030A0"/>
          </a:solidFill>
        </p:spPr>
        <p:txBody>
          <a:bodyPr anchor="b">
            <a:noAutofit/>
          </a:bodyPr>
          <a:lstStyle/>
          <a:p>
            <a:r>
              <a:rPr lang="id-ID" sz="8000" b="1" spc="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VOTUM SALAM</a:t>
            </a:r>
          </a:p>
        </p:txBody>
      </p:sp>
    </p:spTree>
    <p:extLst>
      <p:ext uri="{BB962C8B-B14F-4D97-AF65-F5344CB8AC3E}">
        <p14:creationId xmlns:p14="http://schemas.microsoft.com/office/powerpoint/2010/main" val="1432806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 buka hati ‘tuk jamahanMu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Berserah penuh di hadiratMu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Kau ambil alih s’luruh hidupku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Di altarMu menyembahMu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45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C8238-07F9-41A0-BFA2-607DA2ED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990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rmAutofit/>
          </a:bodyPr>
          <a:lstStyle/>
          <a:p>
            <a:pPr algn="r"/>
            <a:r>
              <a:rPr lang="en-ID" sz="5400">
                <a:solidFill>
                  <a:schemeClr val="bg1"/>
                </a:solidFill>
                <a:latin typeface="Gill Sans MT" panose="020B0502020104020203" pitchFamily="34" charset="0"/>
              </a:rPr>
              <a:t>Yesus Mulia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09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TerangMu yang telah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ubah hidupku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Kau jadikan aku ciptaan baru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Kuangkat tanganku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dan memujiMu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398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Hidupku tak sama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sejak Kau ada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Dan kini Engkaulah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pusat s’galanya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KasihMu ‘kan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s’lalu cukup bagiku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45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KeagunganMu, kedahsyatanMu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Terpancar dari indahnya dunia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S’gala yang ada Kau t’lah ciptakan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KaryaMu sungguh tiada taranya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Sungguh tiada taranya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endParaRPr lang="en-US" sz="5400" b="1" spc="-15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054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Wo oo wo ooooo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mulia namaMu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Wo oo wo ooooo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mulia namaMu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90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Hidupku tak sama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sejak Kau ada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Dan kini Engkaulah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pusat s’galanya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KasihMu ‘kan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s’lalu cukup bagiku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298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571867" y="0"/>
            <a:ext cx="3143257" cy="502921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428660" y="4854575"/>
            <a:ext cx="8001056" cy="14700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d-ID" sz="9600" b="1" spc="600" dirty="0">
                <a:solidFill>
                  <a:srgbClr val="C00000"/>
                </a:solidFill>
                <a:latin typeface="Gill Sans MT" pitchFamily="34" charset="0"/>
              </a:rPr>
              <a:t>	</a:t>
            </a:r>
            <a:r>
              <a:rPr lang="en-US" sz="9600" b="1" spc="600" dirty="0">
                <a:solidFill>
                  <a:srgbClr val="C00000"/>
                </a:solidFill>
                <a:latin typeface="Gill Sans MT" pitchFamily="34" charset="0"/>
              </a:rPr>
              <a:t>HP</a:t>
            </a:r>
            <a:r>
              <a:rPr lang="id-ID" sz="9600" b="1" spc="600" dirty="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sz="9600" b="1" spc="600" dirty="0">
                <a:solidFill>
                  <a:srgbClr val="C00000"/>
                </a:solidFill>
                <a:latin typeface="Gill Sans MT" pitchFamily="34" charset="0"/>
              </a:rPr>
              <a:t>OFF	</a:t>
            </a:r>
            <a:endParaRPr lang="id-ID" sz="9600" b="1" spc="600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" y="6477000"/>
            <a:ext cx="9143999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>
                <a:solidFill>
                  <a:prstClr val="black"/>
                </a:solidFill>
              </a:rPr>
              <a:t>G E R E J A  K R I S T E N  J A W A  </a:t>
            </a:r>
            <a:r>
              <a:rPr lang="id-ID" sz="2400" b="1" dirty="0">
                <a:solidFill>
                  <a:srgbClr val="C00000"/>
                </a:solidFill>
              </a:rPr>
              <a:t>B R A Y A T  K I N A S I H  </a:t>
            </a:r>
            <a:r>
              <a:rPr lang="id-ID" sz="1800" dirty="0">
                <a:solidFill>
                  <a:prstClr val="black"/>
                </a:solidFill>
              </a:rPr>
              <a:t>Y O G Y A K A R T A</a:t>
            </a:r>
          </a:p>
        </p:txBody>
      </p:sp>
      <p:sp>
        <p:nvSpPr>
          <p:cNvPr id="10" name="Cross 9"/>
          <p:cNvSpPr/>
          <p:nvPr/>
        </p:nvSpPr>
        <p:spPr>
          <a:xfrm rot="3600000">
            <a:off x="2612701" y="-101937"/>
            <a:ext cx="5051413" cy="5051413"/>
          </a:xfrm>
          <a:prstGeom prst="plus">
            <a:avLst>
              <a:gd name="adj" fmla="val 464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34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KeagunganMu, kedahsyatanMu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Terpancar dari indahnya dunia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Kami nyatakan Yesus mulia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endParaRPr lang="en-US" sz="5400" b="1" spc="-15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247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S’gala yang ada Kau t’lah ciptakan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KaryaMu sungguh tiada taranya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Sungguh tiada taranya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Kami nyatakan Yesus mulia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01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Wo oo wo ooooo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mulia namaMu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Wo oo wo ooooo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mulia namaMu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0566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To God Be The Glory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For The Things He’s Done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To God Be The Glory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For The Things He’s Done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9900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KeagunganMu, kedahsyatanMu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Terpancar dari indahnya dunia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Kami nyatakan Yesus mulia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endParaRPr lang="en-US" sz="5400" b="1" spc="-15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991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S’gala yang ada Kau t’lah ciptakan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KaryaMu sungguh tiada taranya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Sungguh tiada taranya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Kami nyatakan Yesus mulia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0041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Wo oo wo ooooo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mulia namaMu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Wo oo wo ooooo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mulia namaMu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MULIA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260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4BA36-5E7F-41A4-9019-366CF886B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500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Autofit/>
          </a:bodyPr>
          <a:lstStyle/>
          <a:p>
            <a:pPr algn="r"/>
            <a:r>
              <a:rPr lang="fi-FI" sz="4800">
                <a:solidFill>
                  <a:schemeClr val="bg1"/>
                </a:solidFill>
                <a:latin typeface="Gill Sans MT" panose="020B0502020104020203" pitchFamily="34" charset="0"/>
              </a:rPr>
              <a:t>Dia Raja</a:t>
            </a:r>
            <a:endParaRPr lang="en-ID" sz="48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8192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915400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Bersyukurlah kepada-Nya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Bawalah pujian bagi-Nya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Kar’na Dia Raja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Dia yang perkasa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fi-FI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DIA RAJA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38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Autofit/>
          </a:bodyPr>
          <a:lstStyle/>
          <a:p>
            <a:pPr algn="r"/>
            <a:r>
              <a:rPr lang="en-ID">
                <a:solidFill>
                  <a:schemeClr val="bg1"/>
                </a:solidFill>
                <a:latin typeface="Gill Sans MT" panose="020B0502020104020203" pitchFamily="34" charset="0"/>
              </a:rPr>
              <a:t>RohMu Yang Hidup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2623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915400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Tuhanlah kekuatanku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Mazmur dan kes’lamatanku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Dia penolongku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Yang b’ri hidupku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fi-FI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DIA RAJA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1854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915400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Kau yang berjaya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S’luruh semesta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Sujud menyembah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fi-FI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DIA RAJA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9102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915400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Agunglah kebangkitan-Mu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Mujizat telah terjadi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Junjung kasih anug’rah-Mu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Kekal, teguh dan mulia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fi-FI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DIA RAJA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0162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915400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Masyurlah perbuatan-Mu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Kau penyelamat hidupku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Kasih-Mu tiada tara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600" b="1" spc="-150">
                <a:latin typeface="Arial Narrow" pitchFamily="34" charset="0"/>
              </a:rPr>
              <a:t>Bertahta Kau Tuhan Rajaku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fi-FI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DIA RAJA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2167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E56579-9AA3-42C3-809A-BAE2A527E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829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Autofit/>
          </a:bodyPr>
          <a:lstStyle/>
          <a:p>
            <a:pPr algn="r"/>
            <a:r>
              <a:rPr lang="nb-NO" sz="3600" spc="-150">
                <a:solidFill>
                  <a:schemeClr val="bg1"/>
                </a:solidFill>
                <a:latin typeface="Gill Sans MT" panose="020B0502020104020203" pitchFamily="34" charset="0"/>
              </a:rPr>
              <a:t>Sampai Akhir Hidupku </a:t>
            </a:r>
            <a:endParaRPr lang="en-ID" sz="3600" spc="-15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2098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Bapa, Engkau mengenalku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Lebih dari siapapun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Engkau tahu ceritaku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Dan isi hatiku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SAMPAI AKHIR HIDUPKU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1791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Tak peduli masa lalu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Engkau tetap memilihku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Ubahkanku, sempurnakan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Jadi karya yang indah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SAMPAI AKHIR HIDUPKU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6666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Kini aku percaya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Tiada yang mustahil bagi-Mu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Kuasa-Mu kuatkanku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Dasar kuberharap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SAMPAI AKHIR HIDUPKU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0967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Kini aku berserah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Pada rancangan-Mu bagiku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Kuikuti panggilan-Mu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‘Kukan setia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400" b="1" spc="-150">
                <a:latin typeface="Arial Narrow" pitchFamily="34" charset="0"/>
              </a:rPr>
              <a:t>Sampai akhir hidupku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SAMPAI AKHIR HIDUPKU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630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RohMu yang hidup penuhiku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Mengalir dalamku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Jiwaku tenang bersamaMu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Dalam naunganMu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7782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d5305372e417ef517893f0ab2fc2f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734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257800"/>
            <a:ext cx="838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5791200"/>
            <a:ext cx="8486748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spc="-150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Pdt. Rena Sesaria Yudhita, M.Th.</a:t>
            </a:r>
            <a:endParaRPr lang="id-ID" b="1" spc="-150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8200" y="51054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i="1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doa pengantar firman</a:t>
            </a:r>
            <a:endParaRPr lang="id-ID" sz="40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0347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257800"/>
            <a:ext cx="838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5638800"/>
            <a:ext cx="8486748" cy="8382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s-ES" sz="4000" b="1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Pdt. Rena Sesaria Yudhita, M.Th.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8200" y="51054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bacaan INJIL</a:t>
            </a:r>
            <a:endParaRPr lang="id-ID" sz="40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878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4B7F23-62EA-45A7-9C92-B4B77F789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225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D178730-61A3-4707-A10A-A93C510A4E81}"/>
              </a:ext>
            </a:extLst>
          </p:cNvPr>
          <p:cNvSpPr txBox="1">
            <a:spLocks/>
          </p:cNvSpPr>
          <p:nvPr/>
        </p:nvSpPr>
        <p:spPr>
          <a:xfrm>
            <a:off x="1028700" y="57150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s-ES" sz="4000" b="1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VG The Sound of Grace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F74F099-431B-4515-8E8B-E566F081F008}"/>
              </a:ext>
            </a:extLst>
          </p:cNvPr>
          <p:cNvSpPr txBox="1">
            <a:spLocks/>
          </p:cNvSpPr>
          <p:nvPr/>
        </p:nvSpPr>
        <p:spPr>
          <a:xfrm>
            <a:off x="838200" y="51054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i="1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persembahan pujian</a:t>
            </a:r>
            <a:endParaRPr lang="id-ID" sz="40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00BDA30-7D83-4B2D-B195-1484ED173642}"/>
              </a:ext>
            </a:extLst>
          </p:cNvPr>
          <p:cNvSpPr txBox="1">
            <a:spLocks/>
          </p:cNvSpPr>
          <p:nvPr/>
        </p:nvSpPr>
        <p:spPr>
          <a:xfrm>
            <a:off x="1371600" y="6248400"/>
            <a:ext cx="7391400" cy="6096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i="1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Saat Tuhan Tak Dimengerti</a:t>
            </a:r>
            <a:endParaRPr lang="id-ID" sz="32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5817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257800"/>
            <a:ext cx="838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5638800"/>
            <a:ext cx="8486748" cy="8382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s-ES" sz="4000" b="1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Pdt. Rena Sesaria Yudhita, M.Th.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8200" y="51054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i="1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khotbah</a:t>
            </a:r>
            <a:endParaRPr lang="id-ID" sz="40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9274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257800"/>
            <a:ext cx="838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5715000"/>
            <a:ext cx="8686800" cy="7620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s-ES" b="1" spc="-150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Pdt. Rena Sesaria Yudhita, M.Th.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8200" y="51054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saat teduh</a:t>
            </a:r>
            <a:endParaRPr lang="id-ID" sz="40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9431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Autofit/>
          </a:bodyPr>
          <a:lstStyle/>
          <a:p>
            <a:pPr algn="r"/>
            <a:r>
              <a:rPr lang="nb-NO" sz="4400">
                <a:solidFill>
                  <a:schemeClr val="bg1"/>
                </a:solidFill>
                <a:latin typeface="Gill Sans MT" panose="020B0502020104020203" pitchFamily="34" charset="0"/>
              </a:rPr>
              <a:t>Yesus Penolongku </a:t>
            </a:r>
            <a:endParaRPr lang="en-ID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6209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800" b="1" spc="-150">
                <a:latin typeface="Arial Narrow" pitchFamily="34" charset="0"/>
              </a:rPr>
              <a:t>Kau alasan di dalam hidupku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800" b="1" spc="-150">
                <a:latin typeface="Arial Narrow" pitchFamily="34" charset="0"/>
              </a:rPr>
              <a:t>Tuk berserah penuh kepadaMu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800" b="1" spc="-150">
                <a:latin typeface="Arial Narrow" pitchFamily="34" charset="0"/>
              </a:rPr>
              <a:t>Di luarMu ku tak akan mampu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800" b="1" spc="-150">
                <a:latin typeface="Arial Narrow" pitchFamily="34" charset="0"/>
              </a:rPr>
              <a:t>Melakukan semua kehendakMu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PENOLONGKU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83902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Yesus penolongku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kucari wajahMu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Kau yang kuperlu di setiap waktu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Tiada kutakut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s’bab Kau besertaku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Kar’na Kau Tuhan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di atas segalanya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PENOLONGKU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83800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Meski harus kulewati lembah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Namun Engkau tak lepaskan aku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PENOLONGKU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637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 buka hati ‘tuk jamahanMu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Berserah penuh di hadiratMu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Kau ambil alih s’luruh hidupku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Di altarMu menyembahMu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4823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Yesus penolongku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kucari wajahMu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Kau yang kuperlu di setiap waktu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Tiada kutakut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s’bab Kau besertaku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Kar’na Kau Tuhan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600" b="1" spc="-150">
                <a:latin typeface="Arial Narrow" pitchFamily="34" charset="0"/>
              </a:rPr>
              <a:t>di atas segalanya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YESUS PENOLONGKU 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9827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257800"/>
            <a:ext cx="838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5715000"/>
            <a:ext cx="8686800" cy="7620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s-ES" b="1" spc="-150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Pdt. Rena Sesaria Yudhita, M.Th.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8200" y="51054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saat teduh</a:t>
            </a:r>
            <a:endParaRPr lang="id-ID" sz="40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9347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4914900"/>
            <a:ext cx="838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5410200"/>
            <a:ext cx="8486748" cy="755104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ES" sz="4000" b="1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Pdt. Rena Sesaria Yudhita, M.Th.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38200" y="4762500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err="1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doa</a:t>
            </a:r>
            <a:r>
              <a:rPr lang="en-US" sz="40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err="1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syafaat</a:t>
            </a:r>
            <a:endParaRPr lang="id-ID" sz="4800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0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r="8670"/>
          <a:stretch/>
        </p:blipFill>
        <p:spPr>
          <a:xfrm>
            <a:off x="0" y="-525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9621"/>
            <a:ext cx="8577202" cy="714379"/>
          </a:xfrm>
        </p:spPr>
        <p:txBody>
          <a:bodyPr>
            <a:noAutofit/>
          </a:bodyPr>
          <a:lstStyle/>
          <a:p>
            <a:endParaRPr lang="en-US" i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9286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>
                  <a:noFill/>
                </a:ln>
                <a:solidFill>
                  <a:srgbClr val="FFC000"/>
                </a:solidFill>
                <a:latin typeface="Gill Sans MT" pitchFamily="34" charset="0"/>
              </a:rPr>
              <a:t>PERSEMBAHAN</a:t>
            </a:r>
          </a:p>
        </p:txBody>
      </p:sp>
    </p:spTree>
    <p:extLst>
      <p:ext uri="{BB962C8B-B14F-4D97-AF65-F5344CB8AC3E}">
        <p14:creationId xmlns:p14="http://schemas.microsoft.com/office/powerpoint/2010/main" val="789644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Autofit/>
          </a:bodyPr>
          <a:lstStyle/>
          <a:p>
            <a:pPr algn="r"/>
            <a:r>
              <a:rPr lang="nb-NO" sz="4400">
                <a:solidFill>
                  <a:schemeClr val="bg1"/>
                </a:solidFill>
                <a:latin typeface="Gill Sans MT" panose="020B0502020104020203" pitchFamily="34" charset="0"/>
              </a:rPr>
              <a:t>Ku kan bersuka</a:t>
            </a:r>
            <a:endParaRPr lang="en-ID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659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Kukan bersuka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karena kebaikanMu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Dalam hadirat Tuhan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ku akan bersuka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Kukan bernyanyi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puji kebesaranMu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Dan hatiku bersuka karena Tuhan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KU KAN BERSUKA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53009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RahmatNya baru bagiku 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setiap hari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AnugerahNya limpah bagiku, 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oh ho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Dia ganti duka dengan sukacita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Dan kain kabungku 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digantikan tarian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Haleluya dan hatiku bersuka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KU KAN BERSUKA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3784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Autofit/>
          </a:bodyPr>
          <a:lstStyle/>
          <a:p>
            <a:pPr algn="r"/>
            <a:r>
              <a:rPr lang="nb-NO" sz="4400">
                <a:solidFill>
                  <a:schemeClr val="bg1"/>
                </a:solidFill>
                <a:latin typeface="Gill Sans MT" panose="020B0502020104020203" pitchFamily="34" charset="0"/>
              </a:rPr>
              <a:t>O Betapa Dalamnya</a:t>
            </a:r>
            <a:endParaRPr lang="en-ID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27136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Oh betapa dalamnya 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kasih setiaMu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Betapa besarnya kebaikanMu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Hidupku dipenuhi kemuliaanMu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Indahnya oh Yesus Tuhanku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O BETAPA DALAMNYA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74617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Sempurnalah kehidupanku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Sejak Kau hadir dalam hatiku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Kau perhatikanku setiap waktu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O sungguh indahnya 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Yesus Tuhanku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O BETAPA DALAMNYA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470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RohMu yang kudus pulihkanku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Engkaulah damaiku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 hidup oleh anug’rahMu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Yang menyertaiku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Yang menyertaiku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41224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648"/>
            <a:ext cx="9144000" cy="683435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887" y="5410200"/>
            <a:ext cx="9028113" cy="1362075"/>
          </a:xfrm>
        </p:spPr>
        <p:txBody>
          <a:bodyPr anchor="b">
            <a:noAutofit/>
          </a:bodyPr>
          <a:lstStyle/>
          <a:p>
            <a:r>
              <a:rPr lang="id-ID" sz="6600" spc="-15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 Sans MT" pitchFamily="34" charset="0"/>
              </a:rPr>
              <a:t>DOA</a:t>
            </a:r>
            <a:r>
              <a:rPr lang="id-ID" sz="6600" spc="-15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 Sans MT" pitchFamily="34" charset="0"/>
              </a:rPr>
              <a:t> PERSEMBAHAN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" y="5105400"/>
            <a:ext cx="4572000" cy="733401"/>
          </a:xfrm>
          <a:noFill/>
          <a:ln w="3810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id-ID" sz="4800" b="1" i="1" dirty="0">
                <a:solidFill>
                  <a:schemeClr val="bg1"/>
                </a:solidFill>
                <a:latin typeface="Arial Narrow" pitchFamily="34" charset="0"/>
              </a:rPr>
              <a:t>Jemaat berdiri</a:t>
            </a:r>
            <a:r>
              <a:rPr lang="en-US" sz="4800" b="1" i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endParaRPr lang="id-ID" sz="4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11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8894"/>
            <a:ext cx="9144000" cy="6935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62600"/>
            <a:ext cx="7162800" cy="981075"/>
          </a:xfrm>
          <a:solidFill>
            <a:srgbClr val="FFFF00">
              <a:alpha val="75000"/>
            </a:srgbClr>
          </a:solidFill>
        </p:spPr>
        <p:txBody>
          <a:bodyPr anchor="ctr">
            <a:normAutofit fontScale="90000"/>
          </a:bodyPr>
          <a:lstStyle/>
          <a:p>
            <a:r>
              <a:rPr lang="en-US" sz="6000" dirty="0">
                <a:latin typeface="Gill Sans MT" pitchFamily="34" charset="0"/>
                <a:cs typeface="Arial" pitchFamily="34" charset="0"/>
              </a:rPr>
              <a:t> FELLOWSHIP</a:t>
            </a: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ebaktian\EKSPRESIF 180107\gift-box-wallpaper-40003-40933-hd-wallpaper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496" y="-22130"/>
            <a:ext cx="9171496" cy="68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80528" y="425996"/>
            <a:ext cx="8640960" cy="1219200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49748" y="862608"/>
            <a:ext cx="8486748" cy="8382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spc="-150" dirty="0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b="1" spc="-150" dirty="0">
                <a:ln w="28575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SELAMAT ULANG TAHUN</a:t>
            </a:r>
            <a:endParaRPr lang="id-ID" b="1" spc="-150" dirty="0">
              <a:ln w="28575"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7552" y="273596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mengucapkan</a:t>
            </a:r>
            <a:endParaRPr lang="id-ID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40658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4739"/>
            <a:ext cx="9072562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 dirty="0" err="1">
                <a:latin typeface="Arial Narrow" pitchFamily="34" charset="0"/>
              </a:rPr>
              <a:t>Selamat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ulang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tahun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sahabatku</a:t>
            </a:r>
            <a:endParaRPr lang="en-US" sz="5400" b="1" spc="-150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 dirty="0" err="1">
                <a:latin typeface="Arial Narrow" pitchFamily="34" charset="0"/>
              </a:rPr>
              <a:t>Selamat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ulang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tahun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saudaraku</a:t>
            </a:r>
            <a:endParaRPr lang="en-US" sz="5400" b="1" spc="-150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 dirty="0" err="1">
                <a:latin typeface="Arial Narrow" pitchFamily="34" charset="0"/>
              </a:rPr>
              <a:t>Semoga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kasih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Tuhan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besertamu</a:t>
            </a:r>
            <a:endParaRPr lang="en-US" sz="5400" b="1" spc="-150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 dirty="0" err="1">
                <a:latin typeface="Arial Narrow" pitchFamily="34" charset="0"/>
              </a:rPr>
              <a:t>BerkatNya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melimpah</a:t>
            </a:r>
            <a:endParaRPr lang="en-US" sz="5400" b="1" spc="-150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 dirty="0" err="1">
                <a:latin typeface="Arial Narrow" pitchFamily="34" charset="0"/>
              </a:rPr>
              <a:t>dalam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dirty="0" err="1">
                <a:latin typeface="Arial Narrow" pitchFamily="34" charset="0"/>
              </a:rPr>
              <a:t>hidupmu</a:t>
            </a:r>
            <a:endParaRPr lang="id-ID" sz="5400" b="1" spc="-15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71438"/>
            <a:ext cx="8215338" cy="642918"/>
          </a:xfr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e-DE" sz="4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SELAMAT ULANG TAHUN SAHABATKU</a:t>
            </a:r>
            <a:endParaRPr lang="id-ID" sz="1800" b="1" i="1" dirty="0">
              <a:ln w="18415" cmpd="sng">
                <a:noFill/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28304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4739"/>
            <a:ext cx="9072562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>
                <a:latin typeface="Arial Narrow" pitchFamily="34" charset="0"/>
              </a:rPr>
              <a:t>Happy birthday to you,</a:t>
            </a:r>
          </a:p>
          <a:p>
            <a:pPr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Happy birthday to you,</a:t>
            </a:r>
            <a:endParaRPr lang="id-ID" sz="5400" b="1" spc="-150">
              <a:latin typeface="Arial Narrow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Happy birthday, happy birthday, </a:t>
            </a:r>
            <a:endParaRPr lang="id-ID" sz="5400" b="1" spc="-150">
              <a:latin typeface="Arial Narrow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5400" b="1" spc="-150">
                <a:latin typeface="Arial Narrow" pitchFamily="34" charset="0"/>
              </a:rPr>
              <a:t>Happy birthday to you</a:t>
            </a:r>
            <a:r>
              <a:rPr lang="en-ID" sz="5400" b="1" spc="-150">
                <a:latin typeface="Arial Narrow" pitchFamily="34" charset="0"/>
              </a:rPr>
              <a:t>…</a:t>
            </a:r>
            <a:endParaRPr lang="id-ID" sz="5400" b="1" spc="-15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71438"/>
            <a:ext cx="8215338" cy="642918"/>
          </a:xfr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e-DE" sz="4000" b="1" i="1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HAPPY BIRTHDAY TO YOU</a:t>
            </a:r>
            <a:endParaRPr lang="id-ID" sz="1800" b="1" i="1" dirty="0">
              <a:ln w="18415" cmpd="sng">
                <a:noFill/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44776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4739"/>
            <a:ext cx="9072562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 dirty="0" err="1">
                <a:latin typeface="Arial Narrow" pitchFamily="34" charset="0"/>
              </a:rPr>
              <a:t>Selamat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err="1">
                <a:latin typeface="Arial Narrow" pitchFamily="34" charset="0"/>
              </a:rPr>
              <a:t>ulang</a:t>
            </a:r>
            <a:r>
              <a:rPr lang="en-US" sz="5400" b="1" spc="-150">
                <a:latin typeface="Arial Narrow" pitchFamily="34" charset="0"/>
              </a:rPr>
              <a:t> tahun,</a:t>
            </a:r>
            <a:endParaRPr lang="en-US" sz="5400" b="1" spc="-150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 dirty="0" err="1">
                <a:latin typeface="Arial Narrow" pitchFamily="34" charset="0"/>
              </a:rPr>
              <a:t>Selamat</a:t>
            </a:r>
            <a:r>
              <a:rPr lang="en-US" sz="5400" b="1" spc="-150" dirty="0">
                <a:latin typeface="Arial Narrow" pitchFamily="34" charset="0"/>
              </a:rPr>
              <a:t> </a:t>
            </a:r>
            <a:r>
              <a:rPr lang="en-US" sz="5400" b="1" spc="-150" err="1">
                <a:latin typeface="Arial Narrow" pitchFamily="34" charset="0"/>
              </a:rPr>
              <a:t>ulang</a:t>
            </a:r>
            <a:r>
              <a:rPr lang="en-US" sz="5400" b="1" spc="-150">
                <a:latin typeface="Arial Narrow" pitchFamily="34" charset="0"/>
              </a:rPr>
              <a:t> tahun,</a:t>
            </a:r>
            <a:endParaRPr lang="en-US" sz="5400" b="1" spc="-150" dirty="0">
              <a:latin typeface="Arial Narrow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>
                <a:latin typeface="Arial Narrow" pitchFamily="34" charset="0"/>
              </a:rPr>
              <a:t>Panjang umur, sejahtera,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5400" b="1" spc="-150">
                <a:latin typeface="Arial Narrow" pitchFamily="34" charset="0"/>
              </a:rPr>
              <a:t>Tuhan memberkati…</a:t>
            </a:r>
            <a:endParaRPr lang="id-ID" sz="5400" b="1" spc="-15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71438"/>
            <a:ext cx="8215338" cy="642918"/>
          </a:xfr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e-DE" sz="4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SELAMAT </a:t>
            </a:r>
            <a:r>
              <a:rPr lang="de-DE" sz="4000" b="1" i="1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ULANG TAHUN</a:t>
            </a:r>
            <a:endParaRPr lang="id-ID" sz="1800" b="1" i="1" dirty="0">
              <a:ln w="18415" cmpd="sng">
                <a:noFill/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68479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ebaktian\EKSPRESIF 180107\gift-box-wallpaper-40003-40933-hd-wallpaper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496" y="-22130"/>
            <a:ext cx="9171496" cy="68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80528" y="425996"/>
            <a:ext cx="8640960" cy="1219200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-224828" y="862608"/>
            <a:ext cx="8759228" cy="8382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spc="-150" dirty="0">
                <a:ln w="28575">
                  <a:noFill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b="1" spc="-150" dirty="0">
                <a:ln w="28575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TUHAN YESUS MEMBERKATI</a:t>
            </a:r>
            <a:endParaRPr lang="id-ID" b="1" spc="-150" dirty="0">
              <a:ln w="28575"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7552" y="273596"/>
            <a:ext cx="7924800" cy="8382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i="1" dirty="0">
                <a:ln w="28575">
                  <a:noFill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selamat ulang tahun</a:t>
            </a:r>
            <a:endParaRPr lang="id-ID" b="1" i="1" dirty="0">
              <a:ln w="28575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98035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8894"/>
            <a:ext cx="9144000" cy="6935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62600"/>
            <a:ext cx="7162800" cy="981075"/>
          </a:xfrm>
          <a:solidFill>
            <a:srgbClr val="FFFF00">
              <a:alpha val="75000"/>
            </a:srgbClr>
          </a:solidFill>
        </p:spPr>
        <p:txBody>
          <a:bodyPr anchor="ctr">
            <a:normAutofit fontScale="90000"/>
          </a:bodyPr>
          <a:lstStyle/>
          <a:p>
            <a:r>
              <a:rPr lang="en-US" sz="6000" dirty="0">
                <a:latin typeface="Gill Sans MT" pitchFamily="34" charset="0"/>
                <a:cs typeface="Arial" pitchFamily="34" charset="0"/>
              </a:rPr>
              <a:t> FELLOWSHIP</a:t>
            </a:r>
          </a:p>
        </p:txBody>
      </p:sp>
    </p:spTree>
    <p:extLst>
      <p:ext uri="{BB962C8B-B14F-4D97-AF65-F5344CB8AC3E}">
        <p14:creationId xmlns:p14="http://schemas.microsoft.com/office/powerpoint/2010/main" val="3092320583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CECEE-CEC1-4686-B8A0-7F2B5DA16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074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 anchor="ctr">
            <a:noAutofit/>
          </a:bodyPr>
          <a:lstStyle/>
          <a:p>
            <a:pPr algn="r"/>
            <a:r>
              <a:rPr lang="nb-NO" sz="4400">
                <a:solidFill>
                  <a:schemeClr val="bg1"/>
                </a:solidFill>
                <a:latin typeface="Gill Sans MT" panose="020B0502020104020203" pitchFamily="34" charset="0"/>
              </a:rPr>
              <a:t>BANGKIT DAN BERSINAR</a:t>
            </a:r>
            <a:endParaRPr lang="en-ID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224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 buka hati ‘tuk jamahanMu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Berserah penuh di hadiratMu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Kau ambil alih s’luruh hidupku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Di altarMu menyembahMu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29178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Kau Tuhan Maha Mulia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Namun Kau memilihku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SalibMu Maha sempurna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Tebus dan layakkanku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97108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Kar’na Kau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kubebas merdeka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Pulih masa depanku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Pakailah segenap hidupku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Untuk kemuliaanMu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66799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Bangkit dan bersinar bagiMu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Mahsyurkan kebesaranMu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Kusorakkan tinggi namaMu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Hanya Kau, Yesus (Tuhan)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1640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000" b="1" spc="-150">
                <a:latin typeface="Arial Narrow" pitchFamily="34" charset="0"/>
              </a:rPr>
              <a:t>Hanya Kau, Yesus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000" b="1" spc="-150">
                <a:latin typeface="Arial Narrow" pitchFamily="34" charset="0"/>
              </a:rPr>
              <a:t>Hanya Kau, Yesus Tuhan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000" b="1" spc="-150">
                <a:latin typeface="Arial Narrow" pitchFamily="34" charset="0"/>
              </a:rPr>
              <a:t>Yesus Tuhan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45603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1B2A18-A355-4591-BB45-89AEA98D29A7}"/>
              </a:ext>
            </a:extLst>
          </p:cNvPr>
          <p:cNvGrpSpPr/>
          <p:nvPr/>
        </p:nvGrpSpPr>
        <p:grpSpPr>
          <a:xfrm>
            <a:off x="0" y="3143250"/>
            <a:ext cx="9144000" cy="3714750"/>
            <a:chOff x="0" y="2286000"/>
            <a:chExt cx="9144000" cy="37147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286000"/>
              <a:ext cx="9144000" cy="3714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F63A40-F1DE-4D14-B6D1-A31B7A2D78B0}"/>
                </a:ext>
              </a:extLst>
            </p:cNvPr>
            <p:cNvSpPr/>
            <p:nvPr/>
          </p:nvSpPr>
          <p:spPr>
            <a:xfrm>
              <a:off x="7658100" y="2714838"/>
              <a:ext cx="1257300" cy="714162"/>
            </a:xfrm>
            <a:prstGeom prst="rect">
              <a:avLst/>
            </a:prstGeom>
            <a:gradFill flip="none" rotWithShape="1">
              <a:gsLst>
                <a:gs pos="31000">
                  <a:srgbClr val="FEE1A1"/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14300" y="5927403"/>
            <a:ext cx="4000500" cy="646331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Jemaat berdiri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endParaRPr kumimoji="0" lang="id-ID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355669-EE81-4FA9-9471-C2503DF5F03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143250"/>
          </a:xfrm>
          <a:prstGeom prst="rect">
            <a:avLst/>
          </a:prstGeom>
          <a:solidFill>
            <a:srgbClr val="7030A0"/>
          </a:solidFill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1" i="0" u="none" strike="noStrike" kern="1200" cap="all" spc="-225" normalizeH="0" baseline="0" noProof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ill Sans MT" pitchFamily="34" charset="0"/>
              </a:rPr>
              <a:t>PENGAKUAN</a:t>
            </a:r>
            <a:endParaRPr lang="en-ID" sz="7200" spc="-225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MT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1" i="0" u="none" strike="noStrike" kern="1200" cap="all" spc="-225" normalizeH="0" baseline="0" noProof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ill Sans MT" pitchFamily="34" charset="0"/>
              </a:rPr>
              <a:t>IMAN RASULI</a:t>
            </a:r>
          </a:p>
        </p:txBody>
      </p:sp>
    </p:spTree>
    <p:extLst>
      <p:ext uri="{BB962C8B-B14F-4D97-AF65-F5344CB8AC3E}">
        <p14:creationId xmlns:p14="http://schemas.microsoft.com/office/powerpoint/2010/main" val="40419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-27384"/>
            <a:ext cx="892899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4800" b="1" dirty="0">
                <a:latin typeface="Arial Narrow" pitchFamily="34" charset="0"/>
                <a:cs typeface="Calibri" pitchFamily="34" charset="0"/>
              </a:rPr>
              <a:t>Aku percaya kepada Allah </a:t>
            </a:r>
          </a:p>
          <a:p>
            <a:pPr marL="0" indent="0">
              <a:buNone/>
            </a:pPr>
            <a:r>
              <a:rPr lang="id-ID" sz="4800" b="1" dirty="0">
                <a:latin typeface="Arial Narrow" pitchFamily="34" charset="0"/>
                <a:cs typeface="Calibri" pitchFamily="34" charset="0"/>
              </a:rPr>
              <a:t>Bapa yang mahakuasa, </a:t>
            </a:r>
          </a:p>
          <a:p>
            <a:pPr marL="0" indent="0">
              <a:buNone/>
            </a:pPr>
            <a:r>
              <a:rPr lang="id-ID" sz="4800" b="1" dirty="0">
                <a:latin typeface="Arial Narrow" pitchFamily="34" charset="0"/>
                <a:cs typeface="Calibri" pitchFamily="34" charset="0"/>
              </a:rPr>
              <a:t>Khalik langit dan bumi.</a:t>
            </a:r>
          </a:p>
          <a:p>
            <a:pPr marL="0" indent="0">
              <a:buNone/>
            </a:pPr>
            <a:r>
              <a:rPr lang="id-ID" sz="4800" b="1" dirty="0">
                <a:latin typeface="Arial Narrow" pitchFamily="34" charset="0"/>
                <a:cs typeface="Calibri" pitchFamily="34" charset="0"/>
              </a:rPr>
              <a:t>Dan kepada Yesus Kristus,</a:t>
            </a:r>
          </a:p>
          <a:p>
            <a:pPr marL="0" indent="0">
              <a:buNone/>
            </a:pPr>
            <a:r>
              <a:rPr lang="id-ID" sz="4800" b="1" dirty="0">
                <a:latin typeface="Arial Narrow" pitchFamily="34" charset="0"/>
                <a:cs typeface="Calibri" pitchFamily="34" charset="0"/>
              </a:rPr>
              <a:t>AnakNya yang tunggal, Tuhan kita,</a:t>
            </a:r>
          </a:p>
          <a:p>
            <a:pPr marL="0" indent="0">
              <a:buNone/>
            </a:pPr>
            <a:r>
              <a:rPr lang="en-US" sz="4800" b="1" dirty="0">
                <a:latin typeface="Arial Narrow" pitchFamily="34" charset="0"/>
                <a:cs typeface="Calibri" pitchFamily="34" charset="0"/>
              </a:rPr>
              <a:t>y</a:t>
            </a:r>
            <a:r>
              <a:rPr lang="id-ID" sz="4800" b="1" dirty="0">
                <a:latin typeface="Arial Narrow" pitchFamily="34" charset="0"/>
                <a:cs typeface="Calibri" pitchFamily="34" charset="0"/>
              </a:rPr>
              <a:t>ang dikandung </a:t>
            </a:r>
          </a:p>
          <a:p>
            <a:pPr marL="0" indent="0">
              <a:buNone/>
            </a:pPr>
            <a:r>
              <a:rPr lang="id-ID" sz="4800" b="1" dirty="0">
                <a:latin typeface="Arial Narrow" pitchFamily="34" charset="0"/>
                <a:cs typeface="Calibri" pitchFamily="34" charset="0"/>
              </a:rPr>
              <a:t>daripada Roh Kudus</a:t>
            </a:r>
          </a:p>
          <a:p>
            <a:pPr marL="0" indent="0">
              <a:buNone/>
            </a:pPr>
            <a:r>
              <a:rPr lang="id-ID" sz="4800" b="1" dirty="0">
                <a:latin typeface="Arial Narrow" pitchFamily="34" charset="0"/>
                <a:cs typeface="Calibri" pitchFamily="34" charset="0"/>
              </a:rPr>
              <a:t>lahir dari anak dara Maria,</a:t>
            </a:r>
          </a:p>
        </p:txBody>
      </p:sp>
    </p:spTree>
    <p:extLst>
      <p:ext uri="{BB962C8B-B14F-4D97-AF65-F5344CB8AC3E}">
        <p14:creationId xmlns:p14="http://schemas.microsoft.com/office/powerpoint/2010/main" val="1639119968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98437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4400" b="1" dirty="0">
                <a:latin typeface="Arial Narrow" pitchFamily="34" charset="0"/>
                <a:cs typeface="Calibri" pitchFamily="34" charset="0"/>
              </a:rPr>
              <a:t>Yang menderita di bawah pemerintahan</a:t>
            </a:r>
          </a:p>
          <a:p>
            <a:pPr marL="0" indent="0">
              <a:buNone/>
            </a:pPr>
            <a:r>
              <a:rPr lang="id-ID" sz="4400" b="1" dirty="0">
                <a:latin typeface="Arial Narrow" pitchFamily="34" charset="0"/>
                <a:cs typeface="Calibri" pitchFamily="34" charset="0"/>
              </a:rPr>
              <a:t>Pontius Pilatus, disalibkan, mati,</a:t>
            </a:r>
          </a:p>
          <a:p>
            <a:pPr marL="0" indent="0">
              <a:buNone/>
            </a:pPr>
            <a:r>
              <a:rPr lang="en-US" sz="4400" b="1" dirty="0">
                <a:latin typeface="Arial Narrow" pitchFamily="34" charset="0"/>
                <a:cs typeface="Calibri" pitchFamily="34" charset="0"/>
              </a:rPr>
              <a:t>d</a:t>
            </a:r>
            <a:r>
              <a:rPr lang="id-ID" sz="4400" b="1" dirty="0">
                <a:latin typeface="Arial Narrow" pitchFamily="34" charset="0"/>
                <a:cs typeface="Calibri" pitchFamily="34" charset="0"/>
              </a:rPr>
              <a:t>an dikuburkan, turun ke dalam </a:t>
            </a:r>
          </a:p>
          <a:p>
            <a:pPr marL="0" indent="0">
              <a:buNone/>
            </a:pPr>
            <a:r>
              <a:rPr lang="id-ID" sz="4400" b="1" dirty="0">
                <a:latin typeface="Arial Narrow" pitchFamily="34" charset="0"/>
                <a:cs typeface="Calibri" pitchFamily="34" charset="0"/>
              </a:rPr>
              <a:t>kerajaan maut</a:t>
            </a:r>
            <a:r>
              <a:rPr lang="en-US" sz="4400" b="1" dirty="0">
                <a:latin typeface="Arial Narrow" pitchFamily="34" charset="0"/>
                <a:cs typeface="Calibri" pitchFamily="34" charset="0"/>
              </a:rPr>
              <a:t>.</a:t>
            </a:r>
            <a:endParaRPr lang="id-ID" sz="4400" b="1" dirty="0">
              <a:latin typeface="Arial Narrow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id-ID" sz="4400" b="1" dirty="0">
                <a:latin typeface="Arial Narrow" pitchFamily="34" charset="0"/>
                <a:cs typeface="Calibri" pitchFamily="34" charset="0"/>
              </a:rPr>
              <a:t>Pada hari yang ketiga bangkit pula</a:t>
            </a:r>
          </a:p>
          <a:p>
            <a:pPr marL="0" indent="0">
              <a:buNone/>
            </a:pPr>
            <a:r>
              <a:rPr lang="id-ID" sz="4400" b="1" dirty="0">
                <a:latin typeface="Arial Narrow" pitchFamily="34" charset="0"/>
                <a:cs typeface="Calibri" pitchFamily="34" charset="0"/>
              </a:rPr>
              <a:t>dari antara orang mati</a:t>
            </a:r>
            <a:r>
              <a:rPr lang="en-US" sz="4400" b="1" dirty="0">
                <a:latin typeface="Arial Narrow" pitchFamily="34" charset="0"/>
                <a:cs typeface="Calibri" pitchFamily="34" charset="0"/>
              </a:rPr>
              <a:t>.</a:t>
            </a:r>
            <a:endParaRPr lang="id-ID" sz="4400" b="1" dirty="0">
              <a:latin typeface="Arial Narrow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id-ID" sz="4400" b="1" dirty="0">
                <a:latin typeface="Arial Narrow" pitchFamily="34" charset="0"/>
                <a:cs typeface="Calibri" pitchFamily="34" charset="0"/>
              </a:rPr>
              <a:t>Naik ke sorga, duduk di sebelah</a:t>
            </a:r>
          </a:p>
          <a:p>
            <a:pPr marL="0" indent="0">
              <a:buNone/>
            </a:pPr>
            <a:r>
              <a:rPr lang="id-ID" sz="4400" b="1" dirty="0">
                <a:latin typeface="Arial Narrow" pitchFamily="34" charset="0"/>
                <a:cs typeface="Calibri" pitchFamily="34" charset="0"/>
              </a:rPr>
              <a:t>kanan Allah, Bapa yang mahakuasa,</a:t>
            </a:r>
          </a:p>
        </p:txBody>
      </p:sp>
    </p:spTree>
    <p:extLst>
      <p:ext uri="{BB962C8B-B14F-4D97-AF65-F5344CB8AC3E}">
        <p14:creationId xmlns:p14="http://schemas.microsoft.com/office/powerpoint/2010/main" val="2314033623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Dan akan datang dari sana untuk</a:t>
            </a:r>
          </a:p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menghakimi orang yang </a:t>
            </a:r>
          </a:p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hidup dan yang mati</a:t>
            </a:r>
          </a:p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Aku percaya kepada Roh Kudus;</a:t>
            </a:r>
          </a:p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Gereja yang kudus dan am;</a:t>
            </a:r>
          </a:p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Persekutuan orang kudus;</a:t>
            </a:r>
          </a:p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Pengampunan dosa;</a:t>
            </a:r>
          </a:p>
          <a:p>
            <a:pPr marL="0" indent="0">
              <a:buNone/>
            </a:pPr>
            <a:r>
              <a:rPr lang="id-ID" sz="4000" b="1" dirty="0">
                <a:latin typeface="Arial Narrow" pitchFamily="34" charset="0"/>
                <a:cs typeface="Calibri" pitchFamily="34" charset="0"/>
              </a:rPr>
              <a:t>Kebangkitan daging,</a:t>
            </a:r>
          </a:p>
          <a:p>
            <a:pPr marL="0" indent="0">
              <a:buNone/>
            </a:pPr>
            <a:r>
              <a:rPr lang="en-US" sz="4000" b="1" dirty="0">
                <a:latin typeface="Arial Narrow" pitchFamily="34" charset="0"/>
                <a:cs typeface="Calibri" pitchFamily="34" charset="0"/>
              </a:rPr>
              <a:t>d</a:t>
            </a:r>
            <a:r>
              <a:rPr lang="id-ID" sz="4000" b="1" dirty="0">
                <a:latin typeface="Arial Narrow" pitchFamily="34" charset="0"/>
                <a:cs typeface="Calibri" pitchFamily="34" charset="0"/>
              </a:rPr>
              <a:t>an hidup yang kekal.</a:t>
            </a:r>
          </a:p>
        </p:txBody>
      </p:sp>
    </p:spTree>
    <p:extLst>
      <p:ext uri="{BB962C8B-B14F-4D97-AF65-F5344CB8AC3E}">
        <p14:creationId xmlns:p14="http://schemas.microsoft.com/office/powerpoint/2010/main" val="3531055295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48607"/>
            <a:ext cx="9144000" cy="42093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2714620"/>
          </a:xfrm>
          <a:solidFill>
            <a:srgbClr val="7030A0"/>
          </a:solidFill>
        </p:spPr>
        <p:txBody>
          <a:bodyPr anchor="b">
            <a:normAutofit/>
          </a:bodyPr>
          <a:lstStyle/>
          <a:p>
            <a:pPr algn="ctr"/>
            <a:r>
              <a:rPr lang="id-ID" sz="9600" b="1" spc="600" dirty="0">
                <a:ln w="11430">
                  <a:noFill/>
                </a:ln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rPr>
              <a:t>BERKAT</a:t>
            </a:r>
            <a:endParaRPr lang="en-US" sz="9600" b="1" spc="600" dirty="0">
              <a:ln w="1143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45423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Bangkit dan bersinar bagiMu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Mahsyurkan kebesaranMu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Kusorakkan tinggi namaMu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Hanya Kau, Yesus (Tuhan)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16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RohMu yang kudus pulihkanku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Engkaulah damaiku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 hidup oleh anug’rahMu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Yang menyertaiku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42452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8F03-EE69-42F7-B2F9-1B8B1095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6900"/>
            <a:ext cx="8839200" cy="1362075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r"/>
            <a:r>
              <a:rPr lang="nb-NO" sz="4400">
                <a:solidFill>
                  <a:schemeClr val="bg1"/>
                </a:solidFill>
                <a:latin typeface="Gill Sans MT" panose="020B0502020104020203" pitchFamily="34" charset="0"/>
              </a:rPr>
              <a:t>BANGKIT DAN BERSINAR</a:t>
            </a:r>
            <a:endParaRPr lang="en-ID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C9A-FB3F-4091-8390-8EE90797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ID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3911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Kau Tuhan Maha Mulia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Namun Kau memilihku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SalibMu Maha sempurna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Tebus dan layakkanku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28963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Kar’na Kau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kubebas merdeka 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Pulih masa depanku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Pakailah segenap hidupku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600" b="1" spc="-150">
                <a:latin typeface="Arial Narrow" pitchFamily="34" charset="0"/>
              </a:rPr>
              <a:t>Untuk kemuliaanMu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49096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Bangkit dan bersinar bagiMu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Mahsyurkan kebesaranMu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Kusorakkan tinggi namaMu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Hanya Kau, Yesus (Tuhan)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60036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000" b="1" spc="-150">
                <a:latin typeface="Arial Narrow" pitchFamily="34" charset="0"/>
              </a:rPr>
              <a:t>Hanya Kau, Yesus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000" b="1" spc="-150">
                <a:latin typeface="Arial Narrow" pitchFamily="34" charset="0"/>
              </a:rPr>
              <a:t>Hanya Kau, Yesus Tuhan</a:t>
            </a:r>
          </a:p>
          <a:p>
            <a:pPr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6000" b="1" spc="-150">
                <a:latin typeface="Arial Narrow" pitchFamily="34" charset="0"/>
              </a:rPr>
              <a:t>Yesus Tuhan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+mj-lt"/>
                <a:cs typeface="Arial" pitchFamily="34" charset="0"/>
              </a:rPr>
              <a:t>BANGKIT DAN BERSINAR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6716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0" y="3657600"/>
            <a:ext cx="4038600" cy="685800"/>
          </a:xfrm>
          <a:prstGeom prst="rect">
            <a:avLst/>
          </a:prstGeom>
          <a:solidFill>
            <a:srgbClr val="993300"/>
          </a:solidFill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6324600"/>
            <a:ext cx="40386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K J   B R A Y A T  K I N A S I 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101200 GKJ Brayat Kinasih P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3962400" cy="56388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SELAMAT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HARI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MINGGU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all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rPr>
              <a:t>TUHAN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Gill Sans MT" pitchFamily="34" charset="0"/>
                <a:ea typeface="+mj-ea"/>
                <a:cs typeface="+mj-cs"/>
              </a:rPr>
              <a:t>MEMBERKATI</a:t>
            </a:r>
          </a:p>
        </p:txBody>
      </p:sp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-is-Risen-pic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488"/>
            <a:ext cx="9144000" cy="4286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52" y="995355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spc="600" dirty="0"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MT" pitchFamily="34" charset="0"/>
              </a:rPr>
              <a:t>TUHAN</a:t>
            </a:r>
            <a:r>
              <a:rPr lang="en-US" sz="4800" spc="600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MT" pitchFamily="34" charset="0"/>
              </a:rPr>
              <a:t> </a:t>
            </a:r>
            <a:r>
              <a:rPr lang="en-US" sz="4800" spc="600" dirty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MT" pitchFamily="34" charset="0"/>
              </a:rPr>
              <a:t>MEMBERKATI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8926" y="6000768"/>
            <a:ext cx="6215074" cy="857232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id-ID" sz="3200" b="1" dirty="0">
                <a:solidFill>
                  <a:schemeClr val="bg1"/>
                </a:solidFill>
              </a:rPr>
              <a:t>G K J   B R A Y A T  K I N A S I 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429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SELAMAT HARI </a:t>
            </a: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MINGGU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92034" cy="452596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RohMu yang hidup penuhiku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Datang urapiku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Ku siap t’rima KuasaMu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6000" b="1" spc="-150">
                <a:latin typeface="Arial Narrow" pitchFamily="34" charset="0"/>
              </a:rPr>
              <a:t>Hidupku bagiMu,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27976" cy="642918"/>
          </a:xfrm>
          <a:solidFill>
            <a:srgbClr val="7030A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de-DE" sz="4000" b="1" i="1" spc="-150">
                <a:ln w="18415" cmpd="sng">
                  <a:noFill/>
                  <a:prstDash val="solid"/>
                </a:ln>
                <a:solidFill>
                  <a:srgbClr val="FFFF00"/>
                </a:solidFill>
                <a:cs typeface="Arial" pitchFamily="34" charset="0"/>
              </a:rPr>
              <a:t>ROHMU YANG HIDUP</a:t>
            </a:r>
            <a:endParaRPr lang="id-ID" sz="1800" b="1" i="1" spc="-15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053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1260</Words>
  <Application>Microsoft Office PowerPoint</Application>
  <PresentationFormat>On-screen Show (4:3)</PresentationFormat>
  <Paragraphs>344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Office Theme</vt:lpstr>
      <vt:lpstr>1_Office Theme</vt:lpstr>
      <vt:lpstr>3_Office Theme</vt:lpstr>
      <vt:lpstr>2_Office Theme</vt:lpstr>
      <vt:lpstr>7_Office Theme</vt:lpstr>
      <vt:lpstr>12_Office Theme</vt:lpstr>
      <vt:lpstr>10_Office Theme</vt:lpstr>
      <vt:lpstr>8_Office Theme</vt:lpstr>
      <vt:lpstr>5_Office Theme</vt:lpstr>
      <vt:lpstr>IBADAH MINGGU</vt:lpstr>
      <vt:lpstr>PowerPoint Presentation</vt:lpstr>
      <vt:lpstr>RohMu Yang Hidup</vt:lpstr>
      <vt:lpstr>ROHMU YANG HIDUP</vt:lpstr>
      <vt:lpstr>ROHMU YANG HIDUP</vt:lpstr>
      <vt:lpstr>ROHMU YANG HIDUP</vt:lpstr>
      <vt:lpstr>ROHMU YANG HIDUP</vt:lpstr>
      <vt:lpstr>ROHMU YANG HIDUP</vt:lpstr>
      <vt:lpstr>ROHMU YANG HIDUP</vt:lpstr>
      <vt:lpstr>ROHMU YANG HIDUP</vt:lpstr>
      <vt:lpstr>VOTUM SALAM</vt:lpstr>
      <vt:lpstr>ROHMU YANG HIDUP</vt:lpstr>
      <vt:lpstr>PowerPoint Presentation</vt:lpstr>
      <vt:lpstr>Yesus Mulia </vt:lpstr>
      <vt:lpstr>YESUS MULIA </vt:lpstr>
      <vt:lpstr>YESUS MULIA </vt:lpstr>
      <vt:lpstr>YESUS MULIA </vt:lpstr>
      <vt:lpstr>YESUS MULIA </vt:lpstr>
      <vt:lpstr>YESUS MULIA </vt:lpstr>
      <vt:lpstr>YESUS MULIA </vt:lpstr>
      <vt:lpstr>YESUS MULIA </vt:lpstr>
      <vt:lpstr>YESUS MULIA </vt:lpstr>
      <vt:lpstr>YESUS MULIA </vt:lpstr>
      <vt:lpstr>YESUS MULIA </vt:lpstr>
      <vt:lpstr>YESUS MULIA </vt:lpstr>
      <vt:lpstr>YESUS MULIA </vt:lpstr>
      <vt:lpstr>PowerPoint Presentation</vt:lpstr>
      <vt:lpstr>Dia Raja</vt:lpstr>
      <vt:lpstr>DIA RAJA</vt:lpstr>
      <vt:lpstr>DIA RAJA</vt:lpstr>
      <vt:lpstr>DIA RAJA</vt:lpstr>
      <vt:lpstr>DIA RAJA</vt:lpstr>
      <vt:lpstr>DIA RAJA</vt:lpstr>
      <vt:lpstr>PowerPoint Presentation</vt:lpstr>
      <vt:lpstr>Sampai Akhir Hidupku </vt:lpstr>
      <vt:lpstr>SAMPAI AKHIR HIDUPKU </vt:lpstr>
      <vt:lpstr>SAMPAI AKHIR HIDUPKU </vt:lpstr>
      <vt:lpstr>SAMPAI AKHIR HIDUPKU </vt:lpstr>
      <vt:lpstr>SAMPAI AKHIR HIDUPKU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Yesus Penolongku </vt:lpstr>
      <vt:lpstr>YESUS PENOLONGKU </vt:lpstr>
      <vt:lpstr>YESUS PENOLONGKU </vt:lpstr>
      <vt:lpstr>YESUS PENOLONGKU </vt:lpstr>
      <vt:lpstr>YESUS PENOLONGKU </vt:lpstr>
      <vt:lpstr>PowerPoint Presentation</vt:lpstr>
      <vt:lpstr>PowerPoint Presentation</vt:lpstr>
      <vt:lpstr>PowerPoint Presentation</vt:lpstr>
      <vt:lpstr>Ku kan bersuka</vt:lpstr>
      <vt:lpstr>KU KAN BERSUKA</vt:lpstr>
      <vt:lpstr>KU KAN BERSUKA</vt:lpstr>
      <vt:lpstr>O Betapa Dalamnya</vt:lpstr>
      <vt:lpstr>O BETAPA DALAMNYA</vt:lpstr>
      <vt:lpstr>O BETAPA DALAMNYA</vt:lpstr>
      <vt:lpstr>DOA PERSEMBAHAN</vt:lpstr>
      <vt:lpstr> FELLOWSHIP</vt:lpstr>
      <vt:lpstr>PowerPoint Presentation</vt:lpstr>
      <vt:lpstr> SELAMAT ULANG TAHUN SAHABATKU</vt:lpstr>
      <vt:lpstr> HAPPY BIRTHDAY TO YOU</vt:lpstr>
      <vt:lpstr> SELAMAT ULANG TAHUN</vt:lpstr>
      <vt:lpstr>PowerPoint Presentation</vt:lpstr>
      <vt:lpstr> FELLOWSHIP</vt:lpstr>
      <vt:lpstr>PowerPoint Presentation</vt:lpstr>
      <vt:lpstr>BANGKIT DAN BERSINAR</vt:lpstr>
      <vt:lpstr>BANGKIT DAN BERSINAR</vt:lpstr>
      <vt:lpstr>BANGKIT DAN BERSINAR</vt:lpstr>
      <vt:lpstr>BANGKIT DAN BERSINAR</vt:lpstr>
      <vt:lpstr>BANGKIT DAN BERSINAR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BANGKIT DAN BERSINAR</vt:lpstr>
      <vt:lpstr>BANGKIT DAN BERSINAR</vt:lpstr>
      <vt:lpstr>BANGKIT DAN BERSINAR</vt:lpstr>
      <vt:lpstr>BANGKIT DAN BERSINAR</vt:lpstr>
      <vt:lpstr>BANGKIT DAN BERSINAR</vt:lpstr>
      <vt:lpstr>BANGKIT DAN BERSINAR</vt:lpstr>
      <vt:lpstr>PowerPoint Presentation</vt:lpstr>
      <vt:lpstr>TUHAN MEMBERKATI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K A T A</dc:title>
  <dc:creator>BAGUZ</dc:creator>
  <cp:lastModifiedBy>BAGUS</cp:lastModifiedBy>
  <cp:revision>878</cp:revision>
  <dcterms:created xsi:type="dcterms:W3CDTF">2011-07-29T08:23:51Z</dcterms:created>
  <dcterms:modified xsi:type="dcterms:W3CDTF">2018-11-11T11:08:49Z</dcterms:modified>
</cp:coreProperties>
</file>