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F2B8B-737A-C445-B5E0-D98E7D91C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DD47B9-82E6-7C46-8A50-95B7626014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AF143-AE7A-F247-BD5D-385E94B7E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0AEE-4627-3E4D-987E-80374E9F342F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6C35A-E9E3-0E46-BB4B-D4672057C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8D037-61F4-EC4A-BDA9-183315B98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095E-6BA0-244B-AFBA-DEFA051C3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7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0795D-F997-4445-A777-B055E7268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706137-BFE8-3440-A8BA-65855F9A11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BB5CB-4034-7441-BB80-E5396FBA2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0AEE-4627-3E4D-987E-80374E9F342F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152D4-7A87-734F-AA4A-151076E37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92D30-F210-0443-BA02-9C29A1774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095E-6BA0-244B-AFBA-DEFA051C3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4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6531D4-861A-1044-80AB-FA6F63F93A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C4B936-EC8E-5D41-9DC5-7762B6E1CB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3093C-DECA-8D45-8F8A-27CDA47D5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0AEE-4627-3E4D-987E-80374E9F342F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83981-AD2A-2542-968B-CDA1472D0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9FE5E-D3FC-2A4C-9880-FF9185123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095E-6BA0-244B-AFBA-DEFA051C3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3BC45-EE15-F240-A435-E9533D9B0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FEA78-392D-BB45-B989-4283ECD43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DBED9-3468-514B-920F-F3AA7A717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0AEE-4627-3E4D-987E-80374E9F342F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AA8E3-614D-254E-BEC8-E8CB2D7CB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FB407-EE03-CC4F-A17C-DC299042F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095E-6BA0-244B-AFBA-DEFA051C3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79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F0423-B667-D047-8D95-F367A0F7A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DFD55A-8681-DF4C-BF39-F69D56860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DE0E7-EFFE-E24A-98E7-9C30C4E7E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0AEE-4627-3E4D-987E-80374E9F342F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5E63F-05FD-B648-AA9A-1B4D93EFE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CDF6B-5DD6-7A41-8FA2-9A3153FF5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095E-6BA0-244B-AFBA-DEFA051C3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09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0CEC4-0D89-6247-9833-C391AFF54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D46ED-8BC4-4B46-8A22-00F382D722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FEB6EC-28E9-6B46-93CB-4A84A72DD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8983E3-B0A4-2E49-B7F0-0DC107648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0AEE-4627-3E4D-987E-80374E9F342F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2E74E7-427A-B746-AC1D-46C5F8F8C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37EB9-3E6E-3A4A-8F1D-E3782CA95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095E-6BA0-244B-AFBA-DEFA051C3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6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030A1-53FD-6D40-8EEA-1A3E05304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64304C-B8ED-6849-88C9-7F3BD1842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60E7A9-DC25-CC4A-9953-57BA4A384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242497-32A6-724C-BF3F-9644694FB9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B3389B-8DE6-5241-95BB-428A23BA9A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7549DF-7FB3-084E-B5EA-BEAC1D8A0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0AEE-4627-3E4D-987E-80374E9F342F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510C6E-A01A-8445-A587-CA02BFE61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F480F9-CD3F-2145-8E1F-CC72BED28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095E-6BA0-244B-AFBA-DEFA051C3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57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A97FC-DC50-794A-85FC-0402C5EEC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DC89C4-8C9A-0540-8877-22D71F603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0AEE-4627-3E4D-987E-80374E9F342F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8819D9-5B7E-B146-851B-CB1EC5092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839792-6303-6144-81FC-7059A53B4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095E-6BA0-244B-AFBA-DEFA051C3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5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982901-E453-0E41-9C36-8A8483536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0AEE-4627-3E4D-987E-80374E9F342F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BD31D2-0E2A-4840-A3FB-470277F60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E3646-D530-3F4B-92F6-30FE86D6A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095E-6BA0-244B-AFBA-DEFA051C3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01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1E39F-E711-644F-B114-FFEB55973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3E70F-41A4-3645-8770-DC93AC0D9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4043ED-96F2-AA42-B0EE-3D2FA0290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6D2403-F960-C54D-A8C0-6A44A5B53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0AEE-4627-3E4D-987E-80374E9F342F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8807E2-1BAA-924D-BB59-99C2DB3BB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CBD1B2-7CE3-BC46-8369-9C3BD34A2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095E-6BA0-244B-AFBA-DEFA051C3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9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F9104-108F-624D-B39D-9A417F42D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46309-D84A-B243-8DDB-93F11E927C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D25FB7-F80D-A547-888D-06A1F0DFA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73DB4D-AB5B-4945-9B77-24EA30C2D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0AEE-4627-3E4D-987E-80374E9F342F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96154B-D39C-E740-AE03-84B4745A6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85D6F0-70D0-584C-99C7-CAA2F7FF6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095E-6BA0-244B-AFBA-DEFA051C3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45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D6BC82-4187-C742-BDA8-2E8AA9134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1C217A-4DFD-684E-A62F-A8F00D845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3CB55-F247-624B-97B7-B55AB56637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40AEE-4627-3E4D-987E-80374E9F342F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264B8-2E0A-C442-B820-DADAF44FE6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D0D2A-6A2D-2A4A-8D24-BD08A9069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8095E-6BA0-244B-AFBA-DEFA051C3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49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d.m.wikipedia.org/wiki/Bahasa_Ibrani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5B7F116-7059-614A-9878-97FEB98F62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70151"/>
            <a:ext cx="9304950" cy="38731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4318FB-5311-8A40-9FFF-3BD2DFCBA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2999" y="1122362"/>
            <a:ext cx="7407495" cy="3831894"/>
          </a:xfrm>
        </p:spPr>
        <p:txBody>
          <a:bodyPr/>
          <a:lstStyle/>
          <a:p>
            <a:pPr algn="r"/>
            <a:r>
              <a:rPr lang="en-US" b="1" dirty="0" err="1"/>
              <a:t>Matius</a:t>
            </a:r>
            <a:r>
              <a:rPr lang="en-US" b="1" dirty="0"/>
              <a:t> 22 : 34 - 46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F1DCF-0C47-EA40-A319-82CBD2A835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0692" y="4954256"/>
            <a:ext cx="4099209" cy="736867"/>
          </a:xfrm>
        </p:spPr>
        <p:txBody>
          <a:bodyPr/>
          <a:lstStyle/>
          <a:p>
            <a:pPr algn="r"/>
            <a:r>
              <a:rPr lang="en-US" dirty="0"/>
              <a:t>Pdt. Sundoyo. GKJ Brayat Kinasih</a:t>
            </a:r>
          </a:p>
        </p:txBody>
      </p:sp>
    </p:spTree>
    <p:extLst>
      <p:ext uri="{BB962C8B-B14F-4D97-AF65-F5344CB8AC3E}">
        <p14:creationId xmlns:p14="http://schemas.microsoft.com/office/powerpoint/2010/main" val="2626735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A550E7E-E077-B04F-ADF5-1E1B47B03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7958" y="1690690"/>
            <a:ext cx="5077530" cy="507753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61BC30D-A682-2A45-BD00-D9200F80A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700" dirty="0" err="1"/>
              <a:t>Cerita</a:t>
            </a:r>
            <a:r>
              <a:rPr lang="en-US" sz="4700" dirty="0"/>
              <a:t> </a:t>
            </a:r>
            <a:r>
              <a:rPr lang="en-US" sz="4700" dirty="0" err="1"/>
              <a:t>teks</a:t>
            </a:r>
            <a:r>
              <a:rPr lang="en-US" sz="4700" dirty="0"/>
              <a:t> 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6CFDE-124E-0941-85EF-B13A9117C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4866300" cy="4486274"/>
          </a:xfrm>
        </p:spPr>
        <p:txBody>
          <a:bodyPr>
            <a:noAutofit/>
          </a:bodyPr>
          <a:lstStyle/>
          <a:p>
            <a:r>
              <a:rPr lang="en-US" sz="3200" dirty="0"/>
              <a:t>Orang </a:t>
            </a:r>
            <a:r>
              <a:rPr lang="en-US" sz="3200" dirty="0" err="1"/>
              <a:t>Yahudi</a:t>
            </a:r>
            <a:r>
              <a:rPr lang="en-US" sz="3200" dirty="0"/>
              <a:t> </a:t>
            </a:r>
            <a:r>
              <a:rPr lang="en-US" sz="3200" dirty="0" err="1"/>
              <a:t>menghidupi</a:t>
            </a:r>
            <a:r>
              <a:rPr lang="en-US" sz="3200" dirty="0"/>
              <a:t> 248 </a:t>
            </a:r>
            <a:r>
              <a:rPr lang="en-US" sz="3200" dirty="0" err="1"/>
              <a:t>perintah</a:t>
            </a:r>
            <a:r>
              <a:rPr lang="en-US" sz="3200" dirty="0"/>
              <a:t> dan 365 </a:t>
            </a:r>
            <a:r>
              <a:rPr lang="en-US" sz="3200" dirty="0" err="1"/>
              <a:t>larangan</a:t>
            </a:r>
            <a:r>
              <a:rPr lang="en-US" sz="3200" dirty="0"/>
              <a:t>.</a:t>
            </a:r>
            <a:r>
              <a:rPr lang="en-ID" sz="2000" b="1" i="0" dirty="0">
                <a:solidFill>
                  <a:srgbClr val="222222"/>
                </a:solidFill>
                <a:effectLst/>
                <a:latin typeface="Helvetica Neue" panose="02000503000000020004" pitchFamily="2"/>
              </a:rPr>
              <a:t> </a:t>
            </a:r>
            <a:r>
              <a:rPr lang="en-US" sz="2000" b="1" i="0" dirty="0">
                <a:solidFill>
                  <a:srgbClr val="222222"/>
                </a:solidFill>
                <a:effectLst/>
                <a:latin typeface="Helvetica Neue" panose="02000503000000020004" pitchFamily="2"/>
              </a:rPr>
              <a:t>6</a:t>
            </a:r>
            <a:r>
              <a:rPr lang="en-ID" sz="2000" b="1" i="0" dirty="0">
                <a:solidFill>
                  <a:srgbClr val="222222"/>
                </a:solidFill>
                <a:effectLst/>
                <a:latin typeface="Helvetica Neue" panose="02000503000000020004" pitchFamily="2"/>
              </a:rPr>
              <a:t>13 Mitvot</a:t>
            </a:r>
            <a:r>
              <a:rPr lang="en-ID" sz="2000" b="0" i="0" dirty="0">
                <a:solidFill>
                  <a:srgbClr val="222222"/>
                </a:solidFill>
                <a:effectLst/>
                <a:latin typeface="Helvetica Neue" panose="02000503000000020004" pitchFamily="2"/>
              </a:rPr>
              <a:t> (</a:t>
            </a:r>
            <a:r>
              <a:rPr lang="en-ID" sz="2000" b="0" i="0" u="none" strike="noStrike" dirty="0">
                <a:solidFill>
                  <a:srgbClr val="5A3696"/>
                </a:solidFill>
                <a:effectLst/>
                <a:latin typeface="Helvetica Neue" panose="02000503000000020004" pitchFamily="2"/>
                <a:hlinkClick r:id="rId3" tooltip="Bahasa Ibrani"/>
              </a:rPr>
              <a:t>bahasa Ibrani</a:t>
            </a:r>
            <a:r>
              <a:rPr lang="en-ID" sz="2000" b="0" i="0" dirty="0">
                <a:solidFill>
                  <a:srgbClr val="222222"/>
                </a:solidFill>
                <a:effectLst/>
                <a:latin typeface="Helvetica Neue" panose="02000503000000020004" pitchFamily="2"/>
              </a:rPr>
              <a:t>: </a:t>
            </a:r>
            <a:r>
              <a:rPr lang="he-IL" sz="2000" b="0" i="0" dirty="0">
                <a:solidFill>
                  <a:srgbClr val="222222"/>
                </a:solidFill>
                <a:effectLst/>
                <a:cs typeface="Helvetica Neue" panose="02000503000000020004" pitchFamily="2"/>
              </a:rPr>
              <a:t>תרי"ג מצוות</a:t>
            </a:r>
            <a:r>
              <a:rPr lang="he-IL" sz="2000" b="0" i="0" dirty="0">
                <a:solidFill>
                  <a:srgbClr val="222222"/>
                </a:solidFill>
                <a:effectLst/>
                <a:latin typeface="Helvetica Neue" panose="02000503000000020004" pitchFamily="2"/>
              </a:rPr>
              <a:t>: </a:t>
            </a:r>
            <a:r>
              <a:rPr lang="en-ID" sz="2000" b="0" i="1" dirty="0">
                <a:solidFill>
                  <a:srgbClr val="222222"/>
                </a:solidFill>
                <a:effectLst/>
                <a:latin typeface="Helvetica Neue" panose="02000503000000020004" pitchFamily="2"/>
              </a:rPr>
              <a:t>taryag mitzvot</a:t>
            </a:r>
            <a:r>
              <a:rPr lang="en-ID" sz="2000" b="0" i="0" dirty="0">
                <a:solidFill>
                  <a:srgbClr val="222222"/>
                </a:solidFill>
                <a:effectLst/>
                <a:latin typeface="Helvetica Neue" panose="02000503000000020004" pitchFamily="2"/>
              </a:rPr>
              <a:t>) 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Mana yang paling </a:t>
            </a:r>
            <a:r>
              <a:rPr lang="en-US" sz="3200" dirty="0" err="1"/>
              <a:t>penting</a:t>
            </a:r>
            <a:r>
              <a:rPr lang="en-US" sz="3200" dirty="0"/>
              <a:t>?</a:t>
            </a:r>
          </a:p>
          <a:p>
            <a:endParaRPr lang="en-US" sz="3200" dirty="0"/>
          </a:p>
          <a:p>
            <a:r>
              <a:rPr lang="en-US" sz="3200" dirty="0" err="1"/>
              <a:t>Esensi</a:t>
            </a:r>
            <a:r>
              <a:rPr lang="en-US" sz="3200" dirty="0"/>
              <a:t> </a:t>
            </a:r>
            <a:r>
              <a:rPr lang="en-US" sz="3200" dirty="0" err="1"/>
              <a:t>perintah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kasih</a:t>
            </a:r>
            <a:r>
              <a:rPr lang="en-US" sz="3200" dirty="0"/>
              <a:t>…..</a:t>
            </a:r>
          </a:p>
        </p:txBody>
      </p:sp>
    </p:spTree>
    <p:extLst>
      <p:ext uri="{BB962C8B-B14F-4D97-AF65-F5344CB8AC3E}">
        <p14:creationId xmlns:p14="http://schemas.microsoft.com/office/powerpoint/2010/main" val="2211987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C99AAB2-7A9A-6041-B338-F29B205F3D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6239" y="1315978"/>
            <a:ext cx="5547762" cy="55477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202598-823B-634A-95EA-FB3A999E1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Mari </a:t>
            </a:r>
            <a:r>
              <a:rPr lang="en-US" sz="4800" dirty="0" err="1"/>
              <a:t>bertanya</a:t>
            </a:r>
            <a:r>
              <a:rPr lang="en-US" sz="4800" dirty="0"/>
              <a:t>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58ADE-5B03-484F-BD10-0E1C90BFF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2200495"/>
            <a:ext cx="3960954" cy="3976468"/>
          </a:xfrm>
        </p:spPr>
        <p:txBody>
          <a:bodyPr>
            <a:normAutofit/>
          </a:bodyPr>
          <a:lstStyle/>
          <a:p>
            <a:r>
              <a:rPr lang="en-US" sz="3300" dirty="0" err="1"/>
              <a:t>Manakah</a:t>
            </a:r>
            <a:r>
              <a:rPr lang="en-US" sz="3300" dirty="0"/>
              <a:t> yang </a:t>
            </a:r>
            <a:r>
              <a:rPr lang="en-US" sz="3300" dirty="0" err="1"/>
              <a:t>penting</a:t>
            </a:r>
            <a:r>
              <a:rPr lang="en-US" sz="3300" dirty="0"/>
              <a:t>?</a:t>
            </a:r>
          </a:p>
          <a:p>
            <a:endParaRPr lang="en-US" sz="3300" dirty="0"/>
          </a:p>
          <a:p>
            <a:r>
              <a:rPr lang="en-US" sz="3300" dirty="0" err="1"/>
              <a:t>Jangan</a:t>
            </a:r>
            <a:r>
              <a:rPr lang="en-US" sz="3300" dirty="0"/>
              <a:t> </a:t>
            </a:r>
            <a:r>
              <a:rPr lang="en-US" sz="3300" dirty="0" err="1"/>
              <a:t>jangan</a:t>
            </a:r>
            <a:r>
              <a:rPr lang="en-US" sz="3300" dirty="0"/>
              <a:t> </a:t>
            </a:r>
            <a:r>
              <a:rPr lang="en-US" sz="3300" dirty="0" err="1"/>
              <a:t>kita</a:t>
            </a:r>
            <a:r>
              <a:rPr lang="en-US" sz="3300" dirty="0"/>
              <a:t> </a:t>
            </a:r>
            <a:r>
              <a:rPr lang="en-US" sz="3300" dirty="0" err="1"/>
              <a:t>hidup</a:t>
            </a:r>
            <a:r>
              <a:rPr lang="en-US" sz="3300" dirty="0"/>
              <a:t> </a:t>
            </a:r>
            <a:r>
              <a:rPr lang="en-US" sz="3300" dirty="0" err="1"/>
              <a:t>dengan</a:t>
            </a:r>
            <a:r>
              <a:rPr lang="en-US" sz="3300" dirty="0"/>
              <a:t> </a:t>
            </a:r>
            <a:r>
              <a:rPr lang="en-US" sz="3300" dirty="0" err="1"/>
              <a:t>banyak</a:t>
            </a:r>
            <a:r>
              <a:rPr lang="en-US" sz="3300" dirty="0"/>
              <a:t> </a:t>
            </a:r>
            <a:r>
              <a:rPr lang="en-US" sz="3300" dirty="0" err="1"/>
              <a:t>hal</a:t>
            </a:r>
            <a:r>
              <a:rPr lang="en-US" sz="3300" dirty="0"/>
              <a:t> yang </a:t>
            </a:r>
            <a:r>
              <a:rPr lang="en-US" sz="3300" dirty="0" err="1"/>
              <a:t>tidak</a:t>
            </a:r>
            <a:r>
              <a:rPr lang="en-US" sz="3300" dirty="0"/>
              <a:t> </a:t>
            </a:r>
            <a:r>
              <a:rPr lang="en-US" sz="3300" dirty="0" err="1"/>
              <a:t>penting</a:t>
            </a:r>
            <a:r>
              <a:rPr lang="en-US" sz="3300" dirty="0"/>
              <a:t>…..</a:t>
            </a:r>
          </a:p>
        </p:txBody>
      </p:sp>
    </p:spTree>
    <p:extLst>
      <p:ext uri="{BB962C8B-B14F-4D97-AF65-F5344CB8AC3E}">
        <p14:creationId xmlns:p14="http://schemas.microsoft.com/office/powerpoint/2010/main" val="1250529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A0AC461-0A7D-EF4C-AF43-F24503EE5F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9574" y="1690688"/>
            <a:ext cx="4784426" cy="47844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3C6D79-0F99-6743-8A13-8681C4628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700" dirty="0" err="1"/>
              <a:t>Syema</a:t>
            </a:r>
            <a:r>
              <a:rPr lang="en-US" sz="4700" dirty="0"/>
              <a:t> Israel……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5677D-E804-D749-935B-8156B9366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8"/>
            <a:ext cx="4778281" cy="4659311"/>
          </a:xfrm>
        </p:spPr>
        <p:txBody>
          <a:bodyPr>
            <a:noAutofit/>
          </a:bodyPr>
          <a:lstStyle/>
          <a:p>
            <a:r>
              <a:rPr lang="en-US" sz="3200" dirty="0" err="1"/>
              <a:t>Pengakuan</a:t>
            </a:r>
            <a:r>
              <a:rPr lang="en-US" sz="3200" dirty="0"/>
              <a:t> </a:t>
            </a:r>
            <a:r>
              <a:rPr lang="en-US" sz="3200" dirty="0" err="1"/>
              <a:t>iman</a:t>
            </a:r>
            <a:r>
              <a:rPr lang="en-US" sz="3200" dirty="0"/>
              <a:t>. </a:t>
            </a:r>
            <a:r>
              <a:rPr lang="en-US" sz="3200" dirty="0" err="1"/>
              <a:t>Ulangan</a:t>
            </a:r>
            <a:r>
              <a:rPr lang="en-US" sz="3200" dirty="0"/>
              <a:t> 6:4, </a:t>
            </a:r>
            <a:r>
              <a:rPr lang="en-US" sz="3200" dirty="0" err="1"/>
              <a:t>dengarlah</a:t>
            </a:r>
            <a:r>
              <a:rPr lang="en-US" sz="3200" dirty="0"/>
              <a:t> </a:t>
            </a:r>
            <a:r>
              <a:rPr lang="en-US" sz="3200" dirty="0" err="1"/>
              <a:t>hai</a:t>
            </a:r>
            <a:r>
              <a:rPr lang="en-US" sz="3200" dirty="0"/>
              <a:t> orang Israel; TUHAN </a:t>
            </a:r>
            <a:r>
              <a:rPr lang="en-US" sz="3200" dirty="0" err="1"/>
              <a:t>itu</a:t>
            </a:r>
            <a:r>
              <a:rPr lang="en-US" sz="3200" dirty="0"/>
              <a:t> Allah </a:t>
            </a:r>
            <a:r>
              <a:rPr lang="en-US" sz="3200" dirty="0" err="1"/>
              <a:t>kita</a:t>
            </a:r>
            <a:r>
              <a:rPr lang="en-US" sz="3200" dirty="0"/>
              <a:t>, TUHAN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Esa</a:t>
            </a:r>
            <a:r>
              <a:rPr lang="en-US" sz="3200" dirty="0"/>
              <a:t>.</a:t>
            </a:r>
          </a:p>
          <a:p>
            <a:endParaRPr lang="en-US" sz="3200" dirty="0"/>
          </a:p>
          <a:p>
            <a:r>
              <a:rPr lang="en-US" sz="3200" dirty="0" err="1"/>
              <a:t>Diucapkan</a:t>
            </a:r>
            <a:r>
              <a:rPr lang="en-US" sz="3200" dirty="0"/>
              <a:t> </a:t>
            </a:r>
            <a:r>
              <a:rPr lang="en-US" sz="3200" dirty="0" err="1"/>
              <a:t>setiap</a:t>
            </a:r>
            <a:r>
              <a:rPr lang="en-US" sz="3200" dirty="0"/>
              <a:t> hari….</a:t>
            </a:r>
          </a:p>
          <a:p>
            <a:endParaRPr lang="en-US" sz="3200" dirty="0"/>
          </a:p>
          <a:p>
            <a:r>
              <a:rPr lang="en-US" sz="3200" dirty="0" err="1"/>
              <a:t>Hanya</a:t>
            </a:r>
            <a:r>
              <a:rPr lang="en-US" sz="3200" dirty="0"/>
              <a:t> TUHAN dan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pernah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….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8783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8369BC2-B2BE-1D42-883E-2D3B94EF7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3465" y="1152870"/>
            <a:ext cx="5170535" cy="580069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D5372F-5583-AF4D-8578-CBBD7637A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 err="1"/>
              <a:t>Kasih</a:t>
            </a:r>
            <a:r>
              <a:rPr lang="en-US" sz="4600" dirty="0"/>
              <a:t> </a:t>
            </a:r>
            <a:r>
              <a:rPr lang="en-US" sz="4600" dirty="0" err="1"/>
              <a:t>bagi</a:t>
            </a:r>
            <a:r>
              <a:rPr lang="en-US" sz="4600" dirty="0"/>
              <a:t> </a:t>
            </a:r>
            <a:r>
              <a:rPr lang="en-US" sz="4600" dirty="0" err="1"/>
              <a:t>sesama</a:t>
            </a:r>
            <a:r>
              <a:rPr lang="en-US" sz="4600" dirty="0"/>
              <a:t>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57DE7-12A6-8E46-98F1-86C1A8AF1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438776" cy="4351338"/>
          </a:xfrm>
        </p:spPr>
        <p:txBody>
          <a:bodyPr>
            <a:normAutofit/>
          </a:bodyPr>
          <a:lstStyle/>
          <a:p>
            <a:r>
              <a:rPr lang="en-US" sz="3300" dirty="0" err="1"/>
              <a:t>Imamat</a:t>
            </a:r>
            <a:r>
              <a:rPr lang="en-US" sz="3300" dirty="0"/>
              <a:t> 19:17-18. </a:t>
            </a:r>
            <a:r>
              <a:rPr lang="en-US" sz="3300" dirty="0" err="1"/>
              <a:t>Perintah</a:t>
            </a:r>
            <a:r>
              <a:rPr lang="en-US" sz="3300" dirty="0"/>
              <a:t> untuk </a:t>
            </a:r>
            <a:r>
              <a:rPr lang="en-US" sz="3300" dirty="0" err="1"/>
              <a:t>mengasihi</a:t>
            </a:r>
            <a:r>
              <a:rPr lang="en-US" sz="3300" dirty="0"/>
              <a:t> </a:t>
            </a:r>
            <a:r>
              <a:rPr lang="en-US" sz="3300" dirty="0" err="1"/>
              <a:t>sesama</a:t>
            </a:r>
            <a:r>
              <a:rPr lang="en-US" sz="3300" dirty="0"/>
              <a:t>…</a:t>
            </a:r>
          </a:p>
          <a:p>
            <a:endParaRPr lang="en-US" sz="3300" dirty="0"/>
          </a:p>
          <a:p>
            <a:r>
              <a:rPr lang="en-US" sz="3300" dirty="0" err="1"/>
              <a:t>Menempatkan</a:t>
            </a:r>
            <a:r>
              <a:rPr lang="en-US" sz="3300" dirty="0"/>
              <a:t> </a:t>
            </a:r>
            <a:r>
              <a:rPr lang="en-US" sz="3300" dirty="0" err="1"/>
              <a:t>diri</a:t>
            </a:r>
            <a:r>
              <a:rPr lang="en-US" sz="3300" dirty="0"/>
              <a:t> </a:t>
            </a:r>
            <a:r>
              <a:rPr lang="en-US" sz="3300" dirty="0" err="1"/>
              <a:t>menjadi</a:t>
            </a:r>
            <a:r>
              <a:rPr lang="en-US" sz="3300" dirty="0"/>
              <a:t> </a:t>
            </a:r>
            <a:r>
              <a:rPr lang="en-US" sz="3300" dirty="0" err="1"/>
              <a:t>posisi</a:t>
            </a:r>
            <a:r>
              <a:rPr lang="en-US" sz="3300" dirty="0"/>
              <a:t> </a:t>
            </a:r>
            <a:r>
              <a:rPr lang="en-US" sz="3300" dirty="0" err="1"/>
              <a:t>seperti</a:t>
            </a:r>
            <a:r>
              <a:rPr lang="en-US" sz="3300" dirty="0"/>
              <a:t> orang lain.</a:t>
            </a:r>
          </a:p>
        </p:txBody>
      </p:sp>
    </p:spTree>
    <p:extLst>
      <p:ext uri="{BB962C8B-B14F-4D97-AF65-F5344CB8AC3E}">
        <p14:creationId xmlns:p14="http://schemas.microsoft.com/office/powerpoint/2010/main" val="2394552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Matius 22 : 34 - 46</vt:lpstr>
      <vt:lpstr>Cerita teks …..</vt:lpstr>
      <vt:lpstr>Mari bertanya…..</vt:lpstr>
      <vt:lpstr>Syema Israel……</vt:lpstr>
      <vt:lpstr>Kasih bagi sesama….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Matius 22 : 34 - 46</dc:title>
  <cp:revision>1</cp:revision>
  <dcterms:modified xsi:type="dcterms:W3CDTF">2017-10-28T17:40:35Z</dcterms:modified>
</cp:coreProperties>
</file>